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vml" ContentType="application/vnd.openxmlformats-officedocument.vmlDrawing"/>
  <Default Extension="bin" ContentType="application/vnd.openxmlformats-officedocument.oleObject"/>
  <Default Extension="fntdata" ContentType="application/x-fontdata"/>
  <Default Extension="wdp" ContentType="image/vnd.ms-photo"/>
  <Default Extension="png" ContentType="image/png"/>
  <Override PartName="/docProps/app.xml" ContentType="application/vnd.openxmlformats-officedocument.extended-properties+xml"/>
  <Override PartName="/docProps/core.xml" ContentType="application/vnd.openxmlformats-package.core-propertie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metadata" ContentType="application/binary"/>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2-->
<p:presentation xmlns:r="http://schemas.openxmlformats.org/officeDocument/2006/relationships" xmlns:a="http://schemas.openxmlformats.org/drawingml/2006/main" xmlns:p="http://schemas.openxmlformats.org/presentationml/2006/main" strictFirstAndLastChars="0" embedTrueTypeFonts="1" saveSubsetFonts="1" autoCompressPictures="0">
  <p:sldMasterIdLst>
    <p:sldMasterId id="2147483648" r:id="rId1"/>
  </p:sldMasterIdLst>
  <p:notesMasterIdLst>
    <p:notesMasterId r:id="rId2"/>
  </p:notesMasterIdLst>
  <p:sldIdLst>
    <p:sldId id="395" r:id="rId3"/>
    <p:sldId id="257" r:id="rId4"/>
    <p:sldId id="338" r:id="rId5"/>
    <p:sldId id="339" r:id="rId6"/>
    <p:sldId id="340" r:id="rId7"/>
    <p:sldId id="341" r:id="rId8"/>
    <p:sldId id="342" r:id="rId9"/>
    <p:sldId id="374" r:id="rId10"/>
    <p:sldId id="343" r:id="rId11"/>
    <p:sldId id="345" r:id="rId12"/>
    <p:sldId id="346" r:id="rId13"/>
    <p:sldId id="347" r:id="rId14"/>
    <p:sldId id="335" r:id="rId15"/>
  </p:sldIdLst>
  <p:sldSz cx="12192000" cy="6858000"/>
  <p:notesSz cx="6858000" cy="9144000"/>
  <p:embeddedFontLst>
    <p:embeddedFont>
      <p:font typeface="Arial Black" panose="020B0A04020102020204" pitchFamily="34" charset="0"/>
      <p:regular r:id="rId17"/>
      <p:bold r:id="rId18"/>
    </p:embeddedFont>
    <p:embeddedFont>
      <p:font typeface="Arial Narrow" panose="020B0606020202030204" pitchFamily="34" charset="0"/>
      <p:regular r:id="rId19"/>
      <p:bold r:id="rId20"/>
      <p:italic r:id="rId21"/>
      <p:boldItalic r:id="rId22"/>
    </p:embeddedFont>
  </p:embeddedFontLst>
  <p:custDataLst>
    <p:tags r:id="rId16"/>
  </p:custDataLst>
  <p:defaultText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9" roundtripDataSignature="AMtx7mhAaGW/iI3t5Nke3br5mi12w6eJu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tags" Target="tags/tag1.xml" /><Relationship Id="rId17" Type="http://schemas.openxmlformats.org/officeDocument/2006/relationships/font" Target="fonts/font1.fntdata" /><Relationship Id="rId18" Type="http://schemas.openxmlformats.org/officeDocument/2006/relationships/font" Target="fonts/font2.fntdata" /><Relationship Id="rId19" Type="http://schemas.openxmlformats.org/officeDocument/2006/relationships/font" Target="fonts/font3.fntdata" /><Relationship Id="rId2" Type="http://schemas.openxmlformats.org/officeDocument/2006/relationships/notesMaster" Target="notesMasters/notesMaster1.xml" /><Relationship Id="rId20" Type="http://schemas.openxmlformats.org/officeDocument/2006/relationships/font" Target="fonts/font4.fntdata" /><Relationship Id="rId21" Type="http://schemas.openxmlformats.org/officeDocument/2006/relationships/font" Target="fonts/font5.fntdata" /><Relationship Id="rId22" Type="http://schemas.openxmlformats.org/officeDocument/2006/relationships/font" Target="fonts/font6.fntdata" /><Relationship Id="rId23" Type="http://schemas.openxmlformats.org/officeDocument/2006/relationships/presProps" Target="presProps.xml" /><Relationship Id="rId24" Type="http://schemas.openxmlformats.org/officeDocument/2006/relationships/viewProps" Target="viewProps.xml" /><Relationship Id="rId25" Type="http://schemas.openxmlformats.org/officeDocument/2006/relationships/theme" Target="theme/theme1.xml" /><Relationship Id="rId26" Type="http://schemas.openxmlformats.org/officeDocument/2006/relationships/tableStyles" Target="tableStyles.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89" Type="http://customschemas.google.com/relationships/presentationmetadata" Target="metadata" /><Relationship Id="rId9" Type="http://schemas.openxmlformats.org/officeDocument/2006/relationships/slide" Target="slides/slide7.xml" /></Relationships>
</file>

<file path=ppt/diagrams/colors1.xml><?xml version="1.0" encoding="utf-8"?>
<dgm:colorsDef xmlns:a="http://schemas.openxmlformats.org/drawingml/2006/main" xmlns:dgm="http://schemas.openxmlformats.org/drawingml/2006/diagram"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a="http://schemas.openxmlformats.org/drawingml/2006/main" xmlns:dgm="http://schemas.openxmlformats.org/drawingml/2006/diagram"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a="http://schemas.openxmlformats.org/drawingml/2006/main" xmlns:r="http://schemas.openxmlformats.org/officeDocument/2006/relationships" xmlns:dgm="http://schemas.openxmlformats.org/drawingml/2006/diagram">
  <dgm:ptLst>
    <dgm:pt modelId="{28F44E98-E472-4324-9ADA-44F96C3E2F9F}" type="doc">
      <dgm:prSet loTypeId="urn:microsoft.com/office/officeart/2005/8/layout/vList2" loCatId="list" qsTypeId="urn:microsoft.com/office/officeart/2005/8/quickstyle/simple3" qsCatId="simple" csTypeId="urn:microsoft.com/office/officeart/2005/8/colors/colorful5" csCatId="colorful"/>
      <dgm:spPr/>
      <dgm:t>
        <a:bodyPr/>
        <a:lstStyle/>
        <a:p>
          <a:endParaRPr lang="es-CO"/>
        </a:p>
      </dgm:t>
    </dgm:pt>
    <dgm:pt modelId="{5B2DFAE9-FF59-41A0-849C-C6215279F2CA}" type="pres">
      <dgm:prSet presAssocID="{28F44E98-E472-4324-9ADA-44F96C3E2F9F}" presName="linear">
        <dgm:presLayoutVars>
          <dgm:animLvl val="lvl"/>
          <dgm:resizeHandles val="exact"/>
        </dgm:presLayoutVars>
      </dgm:prSet>
      <dgm:spPr/>
      <dgm:t>
        <a:bodyPr/>
        <a:lstStyle/>
        <a:p/>
      </dgm:t>
    </dgm:pt>
  </dgm:ptLst>
  <dgm:cxnLst>
    <dgm:cxn modelId="{57FBABC2-FF04-4304-8F38-51241B87C00B}" type="presOf" srcId="{28F44E98-E472-4324-9ADA-44F96C3E2F9F}" destId="{5B2DFAE9-FF59-41A0-849C-C6215279F2CA}" srcOrd="0" destOrd="0" presId="urn:microsoft.com/office/officeart/2005/8/layout/vList2"/>
  </dgm:cxnLst>
  <dgm:bg/>
  <dgm:whole/>
  <dgm:extLst>
    <a:ext uri="http://schemas.microsoft.com/office/drawing/2008/diagram">
      <dsp:dataModelExt xmlns:dsp="http://schemas.microsoft.com/office/drawing/2008/diagram" relId="rId4" minVer="http://schemas.openxmlformats.org/drawingml/2006/main"/>
    </a:ext>
  </dgm:extLst>
</dgm:dataModel>
</file>

<file path=ppt/diagrams/data2.xml><?xml version="1.0" encoding="utf-8"?>
<dgm:dataModel xmlns:a="http://schemas.openxmlformats.org/drawingml/2006/main" xmlns:r="http://schemas.openxmlformats.org/officeDocument/2006/relationships" xmlns:dgm="http://schemas.openxmlformats.org/drawingml/2006/diagram">
  <dgm:ptLst>
    <dgm:pt modelId="{F6E71ED1-B25E-4641-B667-EAA8BDD373F4}" type="doc">
      <dgm:prSet loTypeId="urn:microsoft.com/office/officeart/2005/8/layout/vList2" loCatId="list" qsTypeId="urn:microsoft.com/office/officeart/2005/8/quickstyle/simple3" qsCatId="simple" csTypeId="urn:microsoft.com/office/officeart/2005/8/colors/colorful5" csCatId="colorful"/>
      <dgm:spPr/>
      <dgm:t>
        <a:bodyPr/>
        <a:lstStyle/>
        <a:p>
          <a:endParaRPr lang="es-CO"/>
        </a:p>
      </dgm:t>
    </dgm:pt>
    <dgm:pt modelId="{B243BB1D-A957-43AB-B5D6-237B713F32CF}" type="pres">
      <dgm:prSet presAssocID="{F6E71ED1-B25E-4641-B667-EAA8BDD373F4}" presName="linear">
        <dgm:presLayoutVars>
          <dgm:animLvl val="lvl"/>
          <dgm:resizeHandles val="exact"/>
        </dgm:presLayoutVars>
      </dgm:prSet>
      <dgm:spPr/>
      <dgm:t>
        <a:bodyPr/>
        <a:lstStyle/>
        <a:p/>
      </dgm:t>
    </dgm:pt>
  </dgm:ptLst>
  <dgm:cxnLst>
    <dgm:cxn modelId="{9B798120-DF03-4C06-8121-77A800210C6B}" type="presOf" srcId="{F6E71ED1-B25E-4641-B667-EAA8BDD373F4}" destId="{B243BB1D-A957-43AB-B5D6-237B713F32CF}" srcOrd="0" destOrd="0" presId="urn:microsoft.com/office/officeart/2005/8/layout/vList2"/>
  </dgm:cxnLst>
  <dgm:bg/>
  <dgm:whole/>
  <dgm:extLst>
    <a:ext uri="http://schemas.microsoft.com/office/drawing/2008/diagram">
      <dsp:dataModelExt xmlns:dsp="http://schemas.microsoft.com/office/drawing/2008/diagram" relId="rId4" minVer="http://schemas.openxmlformats.org/drawingml/2006/main"/>
    </a:ext>
  </dgm:extLst>
</dgm:dataModel>
</file>

<file path=ppt/diagrams/drawing1.xml><?xml version="1.0" encoding="utf-8"?>
<dsp:drawing xmlns:a="http://schemas.openxmlformats.org/drawingml/2006/main" xmlns:r="http://schemas.openxmlformats.org/officeDocument/2006/relationships" xmlns:dsp="http://schemas.microsoft.com/office/drawing/2008/diagram">
  <dsp:spTree>
    <dsp:nvGrpSpPr>
      <dsp:cNvPr id="95" name=""/>
      <dsp:cNvGrpSpPr/>
    </dsp:nvGrpSpPr>
    <dsp:grpSpPr/>
  </dsp:spTree>
</dsp:drawing>
</file>

<file path=ppt/diagrams/drawing2.xml><?xml version="1.0" encoding="utf-8"?>
<dsp:drawing xmlns:a="http://schemas.openxmlformats.org/drawingml/2006/main" xmlns:r="http://schemas.openxmlformats.org/officeDocument/2006/relationships" xmlns:dsp="http://schemas.microsoft.com/office/drawing/2008/diagram">
  <dsp:spTree>
    <dsp:nvGrpSpPr>
      <dsp:cNvPr id="95" name=""/>
      <dsp:cNvGrpSpPr/>
    </dsp:nvGrpSpPr>
    <dsp:grpSpPr/>
  </dsp:spTree>
</dsp:drawing>
</file>

<file path=ppt/diagrams/layout1.xml><?xml version="1.0" encoding="utf-8"?>
<dgm:layoutDef xmlns:a="http://schemas.openxmlformats.org/drawingml/2006/main" xmlns:r="http://schemas.openxmlformats.org/officeDocument/2006/relationships" xmlns:dgm="http://schemas.openxmlformats.org/drawingml/2006/diagram"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dgm:ruleLst>
    <dgm:forEach name="Name0" axis="ch" ptType="node">
      <dgm:layoutNode name="parentText" styleLbl="node1">
        <dgm:varLst>
          <dgm:chMax val="0"/>
          <dgm:bulletEnabled val="1"/>
        </dgm:varLst>
        <dgm:alg type="tx">
          <dgm:param type="parTxLTRAlign" val="l"/>
          <dgm:param type="parTxRTLAlign" val="r"/>
        </dgm:alg>
        <dgm:shape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dgm:ruleLst>
      </dgm:layoutNode>
      <dgm:choose name="Name1">
        <dgm:if name="Name2" axis="ch" ptType="node" func="cnt" op="gte" val="1">
          <dgm:layoutNode name="childText" styleLbl="revTx">
            <dgm:varLst>
              <dgm:bulletEnabled val="1"/>
            </dgm:varLst>
            <dgm:alg type="tx">
              <dgm:param type="stBulletLvl" val="1"/>
              <dgm:param type="lnSpAfChP" val="20"/>
            </dgm:alg>
            <dgm:shape type="rect" r:blip="">
              <dgm:adjLst/>
            </dgm:shape>
            <dgm:presOf axis="des" ptType="node"/>
            <dgm:constrLst>
              <dgm:constr type="tMarg" refType="primFontSz" fact="0.1"/>
              <dgm:constr type="bMarg" refType="primFontSz" fact="0.1"/>
              <dgm:constr type="lMarg" refType="w" fact="0.09"/>
            </dgm:constrLst>
            <dgm:ruleLst>
              <dgm:rule type="h" val="INF"/>
            </dgm:ruleLst>
          </dgm:layoutNode>
        </dgm:if>
        <dgm:else name="Name3">
          <dgm:choose name="Name4">
            <dgm:if name="Name5" axis="par ch" ptType="doc node" func="cnt" op="gte" val="2">
              <dgm:forEach name="Name6" axis="followSib" ptType="sibTrans" cnt="1">
                <dgm:layoutNode name="spacer">
                  <dgm:alg type="sp"/>
                  <dgm:shape r:blip="">
                    <dgm:adjLst/>
                  </dgm:shape>
                  <dgm:presOf/>
                  <dgm:constrLst/>
                  <dgm:ruleLst/>
                </dgm:layoutNode>
              </dgm:forEach>
            </dgm:if>
            <dgm:else name="Name7"/>
          </dgm:choose>
        </dgm:else>
      </dgm:choose>
    </dgm:forEach>
  </dgm:layoutNode>
</dgm:layoutDef>
</file>

<file path=ppt/diagrams/layout2.xml><?xml version="1.0" encoding="utf-8"?>
<dgm:layoutDef xmlns:a="http://schemas.openxmlformats.org/drawingml/2006/main" xmlns:r="http://schemas.openxmlformats.org/officeDocument/2006/relationships" xmlns:dgm="http://schemas.openxmlformats.org/drawingml/2006/diagram"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dgm:ruleLst>
    <dgm:forEach name="Name0" axis="ch" ptType="node">
      <dgm:layoutNode name="parentText" styleLbl="node1">
        <dgm:varLst>
          <dgm:chMax val="0"/>
          <dgm:bulletEnabled val="1"/>
        </dgm:varLst>
        <dgm:alg type="tx">
          <dgm:param type="parTxLTRAlign" val="l"/>
          <dgm:param type="parTxRTLAlign" val="r"/>
        </dgm:alg>
        <dgm:shape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dgm:ruleLst>
      </dgm:layoutNode>
      <dgm:choose name="Name1">
        <dgm:if name="Name2" axis="ch" ptType="node" func="cnt" op="gte" val="1">
          <dgm:layoutNode name="childText" styleLbl="revTx">
            <dgm:varLst>
              <dgm:bulletEnabled val="1"/>
            </dgm:varLst>
            <dgm:alg type="tx">
              <dgm:param type="stBulletLvl" val="1"/>
              <dgm:param type="lnSpAfChP" val="20"/>
            </dgm:alg>
            <dgm:shape type="rect" r:blip="">
              <dgm:adjLst/>
            </dgm:shape>
            <dgm:presOf axis="des" ptType="node"/>
            <dgm:constrLst>
              <dgm:constr type="tMarg" refType="primFontSz" fact="0.1"/>
              <dgm:constr type="bMarg" refType="primFontSz" fact="0.1"/>
              <dgm:constr type="lMarg" refType="w" fact="0.09"/>
            </dgm:constrLst>
            <dgm:ruleLst>
              <dgm:rule type="h" val="INF"/>
            </dgm:ruleLst>
          </dgm:layoutNode>
        </dgm:if>
        <dgm:else name="Name3">
          <dgm:choose name="Name4">
            <dgm:if name="Name5" axis="par ch" ptType="doc node" func="cnt" op="gte" val="2">
              <dgm:forEach name="Name6" axis="followSib" ptType="sibTrans" cnt="1">
                <dgm:layoutNode name="spacer">
                  <dgm:alg type="sp"/>
                  <dgm:shape r:blip="">
                    <dgm:adjLst/>
                  </dgm:shape>
                  <dgm:presOf/>
                  <dgm:constrLst/>
                  <dgm:ruleLst/>
                </dgm:layoutNode>
              </dgm:forEach>
            </dgm:if>
            <dgm:else name="Name7"/>
          </dgm:choose>
        </dgm:else>
      </dgm:choose>
    </dgm:forEach>
  </dgm:layoutNode>
</dgm:layoutDef>
</file>

<file path=ppt/diagrams/quickStyle1.xml><?xml version="1.0" encoding="utf-8"?>
<dgm:styleDef xmlns:a="http://schemas.openxmlformats.org/drawingml/2006/main" xmlns:dgm="http://schemas.openxmlformats.org/drawingml/2006/diagram"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a="http://schemas.openxmlformats.org/drawingml/2006/main" xmlns:dgm="http://schemas.openxmlformats.org/drawingml/2006/diagram"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&#65279;<?xml version="1.0" encoding="utf-8" standalone="yes"?><Relationships xmlns="http://schemas.openxmlformats.org/package/2006/relationships"><Relationship Id="rId1" Type="http://schemas.openxmlformats.org/officeDocument/2006/relationships/image" Target="../media/image7.jpeg"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Pr>
        <a:solidFill>
          <a:schemeClr val="lt1"/>
        </a:solidFill>
        <a:effectLst/>
      </p:bgPr>
    </p:bg>
    <p:spTree>
      <p:nvGrpSpPr>
        <p:cNvPr id="1" name="Shape 2"/>
        <p:cNvGrpSpPr/>
        <p:nvPr/>
      </p:nvGrpSpPr>
      <p:grpSpPr>
        <a:xfrm>
          <a:off x="0" y="0"/>
          <a: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ct val="0"/>
              </a:spcBef>
              <a:spcAft>
                <a:spcPct val="0"/>
              </a:spcAft>
              <a:buSzPts val="1400"/>
              <a:buNone/>
              <a:defRPr sz="12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rect l="l" t="t" r="r" b="b"/>
            <a:pathLst>
              <a:path w="119999" h="119999"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ct val="0"/>
              </a:spcBef>
              <a:spcAft>
                <a:spcPct val="0"/>
              </a:spcAft>
              <a:buNone/>
            </a:pPr>
            <a:fld id="{00000000-1234-1234-1234-123412341234}" type="slidenum">
              <a:rPr lang="es-CO"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panose="020f0502020204030204"/>
              <a:cs typeface="Calibri" panose="020f0502020204030204"/>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showMasterSp="0" showMasterPhAnim="0">
  <p:cSld>
    <p:spTree>
      <p:nvGrpSpPr>
        <p:cNvPr id="1" name="Shape 90"/>
        <p:cNvGrpSpPr/>
        <p:nvPr/>
      </p:nvGrpSpPr>
      <p:grpSpPr>
        <a:xfrm>
          <a:off x="0" y="0"/>
          <a: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92" name="Google Shape;92;p2:notes"/>
          <p:cNvSpPr>
            <a:spLocks noGrp="1" noRot="1" noChangeAspect="1"/>
          </p:cNvSpPr>
          <p:nvPr>
            <p:ph type="sldImg" idx="2"/>
          </p:nvPr>
        </p:nvSpPr>
        <p:spPr>
          <a:xfrm>
            <a:off x="685800" y="1143000"/>
            <a:ext cx="5486400" cy="3086100"/>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1162848"/>
      </p:ext>
    </p:extLst>
  </p:cSld>
  <p:clrMapOvr>
    <a:masterClrMapping/>
  </p:clrMapOvr>
</p:notes>
</file>

<file path=ppt/notesSlides/notesSlide10.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showMasterSp="0" showMasterPhAnim="0">
  <p:cSld>
    <p:spTree>
      <p:nvGrpSpPr>
        <p:cNvPr id="1" name="Shape 90"/>
        <p:cNvGrpSpPr/>
        <p:nvPr/>
      </p:nvGrpSpPr>
      <p:grpSpPr>
        <a:xfrm>
          <a:off x="0" y="0"/>
          <a: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92" name="Google Shape;92;p2:notes"/>
          <p:cNvSpPr>
            <a:spLocks noGrp="1" noRot="1" noChangeAspect="1"/>
          </p:cNvSpPr>
          <p:nvPr>
            <p:ph type="sldImg" idx="2"/>
          </p:nvPr>
        </p:nvSpPr>
        <p:spPr>
          <a:xfrm>
            <a:off x="685800" y="1143000"/>
            <a:ext cx="5486400" cy="3086100"/>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16382332"/>
      </p:ext>
    </p:extLst>
  </p:cSld>
  <p:clrMapOvr>
    <a:masterClrMapping/>
  </p:clrMapOvr>
</p:notes>
</file>

<file path=ppt/notesSlides/notesSlide1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showMasterSp="0" showMasterPhAnim="0">
  <p:cSld>
    <p:spTree>
      <p:nvGrpSpPr>
        <p:cNvPr id="1" name="Shape 90"/>
        <p:cNvGrpSpPr/>
        <p:nvPr/>
      </p:nvGrpSpPr>
      <p:grpSpPr>
        <a:xfrm>
          <a:off x="0" y="0"/>
          <a: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92" name="Google Shape;92;p2:notes"/>
          <p:cNvSpPr>
            <a:spLocks noGrp="1" noRot="1" noChangeAspect="1"/>
          </p:cNvSpPr>
          <p:nvPr>
            <p:ph type="sldImg" idx="2"/>
          </p:nvPr>
        </p:nvSpPr>
        <p:spPr>
          <a:xfrm>
            <a:off x="685800" y="1143000"/>
            <a:ext cx="5486400" cy="3086100"/>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7902824"/>
      </p:ext>
    </p:extLst>
  </p:cSld>
  <p:clrMapOvr>
    <a:masterClrMapping/>
  </p:clrMapOvr>
</p:notes>
</file>

<file path=ppt/notesSlides/notesSlide1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showMasterSp="0" showMasterPhAnim="0">
  <p:cSld>
    <p:spTree>
      <p:nvGrpSpPr>
        <p:cNvPr id="1" name="Shape 90"/>
        <p:cNvGrpSpPr/>
        <p:nvPr/>
      </p:nvGrpSpPr>
      <p:grpSpPr>
        <a:xfrm>
          <a:off x="0" y="0"/>
          <a: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92" name="Google Shape;92;p2:notes"/>
          <p:cNvSpPr>
            <a:spLocks noGrp="1" noRot="1" noChangeAspect="1"/>
          </p:cNvSpPr>
          <p:nvPr>
            <p:ph type="sldImg" idx="2"/>
          </p:nvPr>
        </p:nvSpPr>
        <p:spPr>
          <a:xfrm>
            <a:off x="685800" y="1143000"/>
            <a:ext cx="5486400" cy="3086100"/>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7213965"/>
      </p:ext>
    </p:extLst>
  </p:cSld>
  <p:clrMapOvr>
    <a:masterClrMapping/>
  </p:clrMapOvr>
</p:notes>
</file>

<file path=ppt/notesSlides/notesSlide1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showMasterSp="0" showMasterPhAnim="0">
  <p:cSld>
    <p:spTree>
      <p:nvGrpSpPr>
        <p:cNvPr id="1" name="Shape 820"/>
        <p:cNvGrpSpPr/>
        <p:nvPr/>
      </p:nvGrpSpPr>
      <p:grpSpPr>
        <a:xfrm>
          <a:off x="0" y="0"/>
          <a:ext cx="0" cy="0"/>
        </a:xfrm>
      </p:grpSpPr>
      <p:sp>
        <p:nvSpPr>
          <p:cNvPr id="821" name="Google Shape;821;p5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822" name="Google Shape;822;p56:notes"/>
          <p:cNvSpPr>
            <a:spLocks noGrp="1" noRot="1" noChangeAspect="1"/>
          </p:cNvSpPr>
          <p:nvPr>
            <p:ph type="sldImg" idx="2"/>
          </p:nvPr>
        </p:nvSpPr>
        <p:spPr>
          <a:xfrm>
            <a:off x="685800" y="1143000"/>
            <a:ext cx="5486400" cy="3086100"/>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showMasterSp="0" showMasterPhAnim="0">
  <p:cSld>
    <p:spTree>
      <p:nvGrpSpPr>
        <p:cNvPr id="1" name="Shape 90"/>
        <p:cNvGrpSpPr/>
        <p:nvPr/>
      </p:nvGrpSpPr>
      <p:grpSpPr>
        <a:xfrm>
          <a:off x="0" y="0"/>
          <a: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92" name="Google Shape;92;p2:notes"/>
          <p:cNvSpPr>
            <a:spLocks noGrp="1" noRot="1" noChangeAspect="1"/>
          </p:cNvSpPr>
          <p:nvPr>
            <p:ph type="sldImg" idx="2"/>
          </p:nvPr>
        </p:nvSpPr>
        <p:spPr>
          <a:xfrm>
            <a:off x="685800" y="1143000"/>
            <a:ext cx="5486400" cy="3086100"/>
          </a:xfrm>
          <a:custGeom>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showMasterSp="0" showMasterPhAnim="0">
  <p:cSld>
    <p:spTree>
      <p:nvGrpSpPr>
        <p:cNvPr id="1" name="Shape 90"/>
        <p:cNvGrpSpPr/>
        <p:nvPr/>
      </p:nvGrpSpPr>
      <p:grpSpPr>
        <a:xfrm>
          <a:off x="0" y="0"/>
          <a: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92" name="Google Shape;92;p2:notes"/>
          <p:cNvSpPr>
            <a:spLocks noGrp="1" noRot="1" noChangeAspect="1"/>
          </p:cNvSpPr>
          <p:nvPr>
            <p:ph type="sldImg" idx="2"/>
          </p:nvPr>
        </p:nvSpPr>
        <p:spPr>
          <a:xfrm>
            <a:off x="685800" y="1143000"/>
            <a:ext cx="5486400" cy="3086100"/>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43501226"/>
      </p:ext>
    </p:extLst>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showMasterSp="0" showMasterPhAnim="0">
  <p:cSld>
    <p:spTree>
      <p:nvGrpSpPr>
        <p:cNvPr id="1" name="Shape 90"/>
        <p:cNvGrpSpPr/>
        <p:nvPr/>
      </p:nvGrpSpPr>
      <p:grpSpPr>
        <a:xfrm>
          <a:off x="0" y="0"/>
          <a: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92" name="Google Shape;92;p2:notes"/>
          <p:cNvSpPr>
            <a:spLocks noGrp="1" noRot="1" noChangeAspect="1"/>
          </p:cNvSpPr>
          <p:nvPr>
            <p:ph type="sldImg" idx="2"/>
          </p:nvPr>
        </p:nvSpPr>
        <p:spPr>
          <a:xfrm>
            <a:off x="685800" y="1143000"/>
            <a:ext cx="5486400" cy="3086100"/>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9160246"/>
      </p:ext>
    </p:extLst>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showMasterSp="0" showMasterPhAnim="0">
  <p:cSld>
    <p:spTree>
      <p:nvGrpSpPr>
        <p:cNvPr id="1" name="Shape 90"/>
        <p:cNvGrpSpPr/>
        <p:nvPr/>
      </p:nvGrpSpPr>
      <p:grpSpPr>
        <a:xfrm>
          <a:off x="0" y="0"/>
          <a: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92" name="Google Shape;92;p2:notes"/>
          <p:cNvSpPr>
            <a:spLocks noGrp="1" noRot="1" noChangeAspect="1"/>
          </p:cNvSpPr>
          <p:nvPr>
            <p:ph type="sldImg" idx="2"/>
          </p:nvPr>
        </p:nvSpPr>
        <p:spPr>
          <a:xfrm>
            <a:off x="685800" y="1143000"/>
            <a:ext cx="5486400" cy="3086100"/>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1007853"/>
      </p:ext>
    </p:extLst>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showMasterSp="0" showMasterPhAnim="0">
  <p:cSld>
    <p:spTree>
      <p:nvGrpSpPr>
        <p:cNvPr id="1" name="Shape 90"/>
        <p:cNvGrpSpPr/>
        <p:nvPr/>
      </p:nvGrpSpPr>
      <p:grpSpPr>
        <a:xfrm>
          <a:off x="0" y="0"/>
          <a: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92" name="Google Shape;92;p2:notes"/>
          <p:cNvSpPr>
            <a:spLocks noGrp="1" noRot="1" noChangeAspect="1"/>
          </p:cNvSpPr>
          <p:nvPr>
            <p:ph type="sldImg" idx="2"/>
          </p:nvPr>
        </p:nvSpPr>
        <p:spPr>
          <a:xfrm>
            <a:off x="685800" y="1143000"/>
            <a:ext cx="5486400" cy="3086100"/>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8823227"/>
      </p:ext>
    </p:extLst>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showMasterSp="0" showMasterPhAnim="0">
  <p:cSld>
    <p:spTree>
      <p:nvGrpSpPr>
        <p:cNvPr id="1" name="Shape 90"/>
        <p:cNvGrpSpPr/>
        <p:nvPr/>
      </p:nvGrpSpPr>
      <p:grpSpPr>
        <a:xfrm>
          <a:off x="0" y="0"/>
          <a: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92" name="Google Shape;92;p2:notes"/>
          <p:cNvSpPr>
            <a:spLocks noGrp="1" noRot="1" noChangeAspect="1"/>
          </p:cNvSpPr>
          <p:nvPr>
            <p:ph type="sldImg" idx="2"/>
          </p:nvPr>
        </p:nvSpPr>
        <p:spPr>
          <a:xfrm>
            <a:off x="685800" y="1143000"/>
            <a:ext cx="5486400" cy="3086100"/>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69410183"/>
      </p:ext>
    </p:extLst>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showMasterSp="0" showMasterPhAnim="0">
  <p:cSld>
    <p:spTree>
      <p:nvGrpSpPr>
        <p:cNvPr id="1" name="Shape 90"/>
        <p:cNvGrpSpPr/>
        <p:nvPr/>
      </p:nvGrpSpPr>
      <p:grpSpPr>
        <a:xfrm>
          <a:off x="0" y="0"/>
          <a: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92" name="Google Shape;92;p2:notes"/>
          <p:cNvSpPr>
            <a:spLocks noGrp="1" noRot="1" noChangeAspect="1"/>
          </p:cNvSpPr>
          <p:nvPr>
            <p:ph type="sldImg" idx="2"/>
          </p:nvPr>
        </p:nvSpPr>
        <p:spPr>
          <a:xfrm>
            <a:off x="685800" y="1143000"/>
            <a:ext cx="5486400" cy="3086100"/>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3799651"/>
      </p:ext>
    </p:extLst>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showMasterSp="0" showMasterPhAnim="0">
  <p:cSld>
    <p:spTree>
      <p:nvGrpSpPr>
        <p:cNvPr id="1" name="Shape 90"/>
        <p:cNvGrpSpPr/>
        <p:nvPr/>
      </p:nvGrpSpPr>
      <p:grpSpPr>
        <a:xfrm>
          <a:off x="0" y="0"/>
          <a: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92" name="Google Shape;92;p2:notes"/>
          <p:cNvSpPr>
            <a:spLocks noGrp="1" noRot="1" noChangeAspect="1"/>
          </p:cNvSpPr>
          <p:nvPr>
            <p:ph type="sldImg" idx="2"/>
          </p:nvPr>
        </p:nvSpPr>
        <p:spPr>
          <a:xfrm>
            <a:off x="685800" y="1143000"/>
            <a:ext cx="5486400" cy="3086100"/>
          </a:xfrm>
          <a:custGeom>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7979618"/>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matchingName="Diapositiva de título" type="title">
  <p:cSld name="TITLE">
    <p:spTree>
      <p:nvGrpSpPr>
        <p:cNvPr id="1" name="Shape 15"/>
        <p:cNvGrpSpPr/>
        <p:nvPr/>
      </p:nvGrpSpPr>
      <p:grpSpPr>
        <a:xfrm>
          <a:off x="0" y="0"/>
          <a:ext cx="0" cy="0"/>
        </a:xfrm>
      </p:grpSpPr>
      <p:sp>
        <p:nvSpPr>
          <p:cNvPr id="16" name="Google Shape;16;p5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ct val="0"/>
              </a:spcBef>
              <a:spcAft>
                <a:spcPct val="0"/>
              </a:spcAft>
              <a:buClr>
                <a:schemeClr val="dk1"/>
              </a:buClr>
              <a:buSzPts val="6000"/>
              <a:buFont typeface="Calibri"/>
              <a:buNone/>
              <a:defRPr sz="6000"/>
            </a:lvl1pPr>
            <a:lvl2pPr lvl="1">
              <a:spcBef>
                <a:spcPct val="0"/>
              </a:spcBef>
              <a:spcAft>
                <a:spcPct val="0"/>
              </a:spcAft>
              <a:buSzPts val="1400"/>
              <a:buNone/>
              <a:defRPr/>
            </a:lvl2pPr>
            <a:lvl3pPr lvl="2">
              <a:spcBef>
                <a:spcPct val="0"/>
              </a:spcBef>
              <a:spcAft>
                <a:spcPct val="0"/>
              </a:spcAft>
              <a:buSzPts val="1400"/>
              <a:buNone/>
              <a:defRPr/>
            </a:lvl3pPr>
            <a:lvl4pPr lvl="3">
              <a:spcBef>
                <a:spcPct val="0"/>
              </a:spcBef>
              <a:spcAft>
                <a:spcPct val="0"/>
              </a:spcAft>
              <a:buSzPts val="1400"/>
              <a:buNone/>
              <a:defRPr/>
            </a:lvl4pPr>
            <a:lvl5pPr lvl="4">
              <a:spcBef>
                <a:spcPct val="0"/>
              </a:spcBef>
              <a:spcAft>
                <a:spcPct val="0"/>
              </a:spcAft>
              <a:buSzPts val="1400"/>
              <a:buNone/>
              <a:defRPr/>
            </a:lvl5pPr>
            <a:lvl6pPr lvl="5">
              <a:spcBef>
                <a:spcPct val="0"/>
              </a:spcBef>
              <a:spcAft>
                <a:spcPct val="0"/>
              </a:spcAft>
              <a:buSzPts val="1400"/>
              <a:buNone/>
              <a:defRPr/>
            </a:lvl6pPr>
            <a:lvl7pPr lvl="6">
              <a:spcBef>
                <a:spcPct val="0"/>
              </a:spcBef>
              <a:spcAft>
                <a:spcPct val="0"/>
              </a:spcAft>
              <a:buSzPts val="1400"/>
              <a:buNone/>
              <a:defRPr/>
            </a:lvl7pPr>
            <a:lvl8pPr lvl="7">
              <a:spcBef>
                <a:spcPct val="0"/>
              </a:spcBef>
              <a:spcAft>
                <a:spcPct val="0"/>
              </a:spcAft>
              <a:buSzPts val="1400"/>
              <a:buNone/>
              <a:defRPr/>
            </a:lvl8pPr>
            <a:lvl9pPr lvl="8">
              <a:spcBef>
                <a:spcPct val="0"/>
              </a:spcBef>
              <a:spcAft>
                <a:spcPct val="0"/>
              </a:spcAft>
              <a:buSzPts val="1400"/>
              <a:buNone/>
              <a:defRPr/>
            </a:lvl9pPr>
          </a:lstStyle>
          <a:p>
            <a:endParaRPr/>
          </a:p>
        </p:txBody>
      </p:sp>
      <p:sp>
        <p:nvSpPr>
          <p:cNvPr id="17" name="Google Shape;17;p5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ct val="0"/>
              </a:spcAft>
              <a:buClr>
                <a:schemeClr val="dk1"/>
              </a:buClr>
              <a:buSzPts val="2400"/>
              <a:buNone/>
              <a:defRPr sz="2400"/>
            </a:lvl1pPr>
            <a:lvl2pPr lvl="1" algn="ctr">
              <a:lnSpc>
                <a:spcPct val="90000"/>
              </a:lnSpc>
              <a:spcBef>
                <a:spcPts val="500"/>
              </a:spcBef>
              <a:spcAft>
                <a:spcPct val="0"/>
              </a:spcAft>
              <a:buClr>
                <a:schemeClr val="dk1"/>
              </a:buClr>
              <a:buSzPts val="2000"/>
              <a:buNone/>
              <a:defRPr sz="2000"/>
            </a:lvl2pPr>
            <a:lvl3pPr lvl="2" algn="ctr">
              <a:lnSpc>
                <a:spcPct val="90000"/>
              </a:lnSpc>
              <a:spcBef>
                <a:spcPts val="500"/>
              </a:spcBef>
              <a:spcAft>
                <a:spcPct val="0"/>
              </a:spcAft>
              <a:buClr>
                <a:schemeClr val="dk1"/>
              </a:buClr>
              <a:buSzPts val="1800"/>
              <a:buNone/>
              <a:defRPr sz="1800"/>
            </a:lvl3pPr>
            <a:lvl4pPr lvl="3" algn="ctr">
              <a:lnSpc>
                <a:spcPct val="90000"/>
              </a:lnSpc>
              <a:spcBef>
                <a:spcPts val="500"/>
              </a:spcBef>
              <a:spcAft>
                <a:spcPct val="0"/>
              </a:spcAft>
              <a:buClr>
                <a:schemeClr val="dk1"/>
              </a:buClr>
              <a:buSzPts val="1600"/>
              <a:buNone/>
              <a:defRPr sz="1600"/>
            </a:lvl4pPr>
            <a:lvl5pPr lvl="4" algn="ctr">
              <a:lnSpc>
                <a:spcPct val="90000"/>
              </a:lnSpc>
              <a:spcBef>
                <a:spcPts val="500"/>
              </a:spcBef>
              <a:spcAft>
                <a:spcPct val="0"/>
              </a:spcAft>
              <a:buClr>
                <a:schemeClr val="dk1"/>
              </a:buClr>
              <a:buSzPts val="1600"/>
              <a:buNone/>
              <a:defRPr sz="1600"/>
            </a:lvl5pPr>
            <a:lvl6pPr lvl="5" algn="ctr">
              <a:lnSpc>
                <a:spcPct val="90000"/>
              </a:lnSpc>
              <a:spcBef>
                <a:spcPts val="500"/>
              </a:spcBef>
              <a:spcAft>
                <a:spcPct val="0"/>
              </a:spcAft>
              <a:buClr>
                <a:schemeClr val="dk1"/>
              </a:buClr>
              <a:buSzPts val="1600"/>
              <a:buNone/>
              <a:defRPr sz="1600"/>
            </a:lvl6pPr>
            <a:lvl7pPr lvl="6" algn="ctr">
              <a:lnSpc>
                <a:spcPct val="90000"/>
              </a:lnSpc>
              <a:spcBef>
                <a:spcPts val="500"/>
              </a:spcBef>
              <a:spcAft>
                <a:spcPct val="0"/>
              </a:spcAft>
              <a:buClr>
                <a:schemeClr val="dk1"/>
              </a:buClr>
              <a:buSzPts val="1600"/>
              <a:buNone/>
              <a:defRPr sz="1600"/>
            </a:lvl7pPr>
            <a:lvl8pPr lvl="7" algn="ctr">
              <a:lnSpc>
                <a:spcPct val="90000"/>
              </a:lnSpc>
              <a:spcBef>
                <a:spcPts val="500"/>
              </a:spcBef>
              <a:spcAft>
                <a:spcPct val="0"/>
              </a:spcAft>
              <a:buClr>
                <a:schemeClr val="dk1"/>
              </a:buClr>
              <a:buSzPts val="1600"/>
              <a:buNone/>
              <a:defRPr sz="1600"/>
            </a:lvl8pPr>
            <a:lvl9pPr lvl="8" algn="ctr">
              <a:lnSpc>
                <a:spcPct val="90000"/>
              </a:lnSpc>
              <a:spcBef>
                <a:spcPts val="500"/>
              </a:spcBef>
              <a:spcAft>
                <a:spcPct val="0"/>
              </a:spcAft>
              <a:buClr>
                <a:schemeClr val="dk1"/>
              </a:buClr>
              <a:buSzPts val="1600"/>
              <a:buNone/>
              <a:defRPr sz="1600"/>
            </a:lvl9pPr>
          </a:lstStyle>
          <a:p>
            <a:endParaRPr/>
          </a:p>
        </p:txBody>
      </p:sp>
      <p:sp>
        <p:nvSpPr>
          <p:cNvPr id="18" name="Google Shape;18;p5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ct val="0"/>
              </a:spcBef>
              <a:spcAft>
                <a:spcPct val="0"/>
              </a:spcAft>
              <a:buSzPts val="1400"/>
              <a:buNone/>
              <a:defRPr/>
            </a:lvl1pPr>
            <a:lvl2pPr lvl="1" algn="l">
              <a:spcBef>
                <a:spcPct val="0"/>
              </a:spcBef>
              <a:spcAft>
                <a:spcPct val="0"/>
              </a:spcAft>
              <a:buSzPts val="1400"/>
              <a:buNone/>
              <a:defRPr/>
            </a:lvl2pPr>
            <a:lvl3pPr lvl="2" algn="l">
              <a:spcBef>
                <a:spcPct val="0"/>
              </a:spcBef>
              <a:spcAft>
                <a:spcPct val="0"/>
              </a:spcAft>
              <a:buSzPts val="1400"/>
              <a:buNone/>
              <a:defRPr/>
            </a:lvl3pPr>
            <a:lvl4pPr lvl="3" algn="l">
              <a:spcBef>
                <a:spcPct val="0"/>
              </a:spcBef>
              <a:spcAft>
                <a:spcPct val="0"/>
              </a:spcAft>
              <a:buSzPts val="1400"/>
              <a:buNone/>
              <a:defRPr/>
            </a:lvl4pPr>
            <a:lvl5pPr lvl="4" algn="l">
              <a:spcBef>
                <a:spcPct val="0"/>
              </a:spcBef>
              <a:spcAft>
                <a:spcPct val="0"/>
              </a:spcAft>
              <a:buSzPts val="1400"/>
              <a:buNone/>
              <a:defRPr/>
            </a:lvl5pPr>
            <a:lvl6pPr lvl="5" algn="l">
              <a:spcBef>
                <a:spcPct val="0"/>
              </a:spcBef>
              <a:spcAft>
                <a:spcPct val="0"/>
              </a:spcAft>
              <a:buSzPts val="1400"/>
              <a:buNone/>
              <a:defRPr/>
            </a:lvl6pPr>
            <a:lvl7pPr lvl="6" algn="l">
              <a:spcBef>
                <a:spcPct val="0"/>
              </a:spcBef>
              <a:spcAft>
                <a:spcPct val="0"/>
              </a:spcAft>
              <a:buSzPts val="1400"/>
              <a:buNone/>
              <a:defRPr/>
            </a:lvl7pPr>
            <a:lvl8pPr lvl="7" algn="l">
              <a:spcBef>
                <a:spcPct val="0"/>
              </a:spcBef>
              <a:spcAft>
                <a:spcPct val="0"/>
              </a:spcAft>
              <a:buSzPts val="1400"/>
              <a:buNone/>
              <a:defRPr/>
            </a:lvl8pPr>
            <a:lvl9pPr lvl="8" algn="l">
              <a:spcBef>
                <a:spcPct val="0"/>
              </a:spcBef>
              <a:spcAft>
                <a:spcPct val="0"/>
              </a:spcAft>
              <a:buSzPts val="1400"/>
              <a:buNone/>
              <a:defRPr/>
            </a:lvl9pPr>
          </a:lstStyle>
          <a:p>
            <a:endParaRPr/>
          </a:p>
        </p:txBody>
      </p:sp>
      <p:sp>
        <p:nvSpPr>
          <p:cNvPr id="19" name="Google Shape;19;p5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ct val="0"/>
              </a:spcBef>
              <a:spcAft>
                <a:spcPct val="0"/>
              </a:spcAft>
              <a:buSzPts val="1400"/>
              <a:buNone/>
              <a:defRPr/>
            </a:lvl1pPr>
            <a:lvl2pPr lvl="1" algn="l">
              <a:spcBef>
                <a:spcPct val="0"/>
              </a:spcBef>
              <a:spcAft>
                <a:spcPct val="0"/>
              </a:spcAft>
              <a:buSzPts val="1400"/>
              <a:buNone/>
              <a:defRPr/>
            </a:lvl2pPr>
            <a:lvl3pPr lvl="2" algn="l">
              <a:spcBef>
                <a:spcPct val="0"/>
              </a:spcBef>
              <a:spcAft>
                <a:spcPct val="0"/>
              </a:spcAft>
              <a:buSzPts val="1400"/>
              <a:buNone/>
              <a:defRPr/>
            </a:lvl3pPr>
            <a:lvl4pPr lvl="3" algn="l">
              <a:spcBef>
                <a:spcPct val="0"/>
              </a:spcBef>
              <a:spcAft>
                <a:spcPct val="0"/>
              </a:spcAft>
              <a:buSzPts val="1400"/>
              <a:buNone/>
              <a:defRPr/>
            </a:lvl4pPr>
            <a:lvl5pPr lvl="4" algn="l">
              <a:spcBef>
                <a:spcPct val="0"/>
              </a:spcBef>
              <a:spcAft>
                <a:spcPct val="0"/>
              </a:spcAft>
              <a:buSzPts val="1400"/>
              <a:buNone/>
              <a:defRPr/>
            </a:lvl5pPr>
            <a:lvl6pPr lvl="5" algn="l">
              <a:spcBef>
                <a:spcPct val="0"/>
              </a:spcBef>
              <a:spcAft>
                <a:spcPct val="0"/>
              </a:spcAft>
              <a:buSzPts val="1400"/>
              <a:buNone/>
              <a:defRPr/>
            </a:lvl6pPr>
            <a:lvl7pPr lvl="6" algn="l">
              <a:spcBef>
                <a:spcPct val="0"/>
              </a:spcBef>
              <a:spcAft>
                <a:spcPct val="0"/>
              </a:spcAft>
              <a:buSzPts val="1400"/>
              <a:buNone/>
              <a:defRPr/>
            </a:lvl7pPr>
            <a:lvl8pPr lvl="7" algn="l">
              <a:spcBef>
                <a:spcPct val="0"/>
              </a:spcBef>
              <a:spcAft>
                <a:spcPct val="0"/>
              </a:spcAft>
              <a:buSzPts val="1400"/>
              <a:buNone/>
              <a:defRPr/>
            </a:lvl8pPr>
            <a:lvl9pPr lvl="8" algn="l">
              <a:spcBef>
                <a:spcPct val="0"/>
              </a:spcBef>
              <a:spcAft>
                <a:spcPct val="0"/>
              </a:spcAft>
              <a:buSzPts val="1400"/>
              <a:buNone/>
              <a:defRPr/>
            </a:lvl9pPr>
          </a:lstStyle>
          <a:p>
            <a:endParaRPr/>
          </a:p>
        </p:txBody>
      </p:sp>
      <p:sp>
        <p:nvSpPr>
          <p:cNvPr id="20" name="Google Shape;20;p5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ct val="0"/>
              </a:spcBef>
              <a:buNone/>
              <a:defRPr/>
            </a:lvl1pPr>
            <a:lvl2pPr marL="0" lvl="1" indent="0" algn="r">
              <a:spcBef>
                <a:spcPct val="0"/>
              </a:spcBef>
              <a:buNone/>
              <a:defRPr/>
            </a:lvl2pPr>
            <a:lvl3pPr marL="0" lvl="2" indent="0" algn="r">
              <a:spcBef>
                <a:spcPct val="0"/>
              </a:spcBef>
              <a:buNone/>
              <a:defRPr/>
            </a:lvl3pPr>
            <a:lvl4pPr marL="0" lvl="3" indent="0" algn="r">
              <a:spcBef>
                <a:spcPct val="0"/>
              </a:spcBef>
              <a:buNone/>
              <a:defRPr/>
            </a:lvl4pPr>
            <a:lvl5pPr marL="0" lvl="4" indent="0" algn="r">
              <a:spcBef>
                <a:spcPct val="0"/>
              </a:spcBef>
              <a:buNone/>
              <a:defRPr/>
            </a:lvl5pPr>
            <a:lvl6pPr marL="0" lvl="5" indent="0" algn="r">
              <a:spcBef>
                <a:spcPct val="0"/>
              </a:spcBef>
              <a:buNone/>
              <a:defRPr/>
            </a:lvl6pPr>
            <a:lvl7pPr marL="0" lvl="6" indent="0" algn="r">
              <a:spcBef>
                <a:spcPct val="0"/>
              </a:spcBef>
              <a:buNone/>
              <a:defRPr/>
            </a:lvl7pPr>
            <a:lvl8pPr marL="0" lvl="7" indent="0" algn="r">
              <a:spcBef>
                <a:spcPct val="0"/>
              </a:spcBef>
              <a:buNone/>
              <a:defRPr/>
            </a:lvl8pPr>
            <a:lvl9pPr marL="0" lvl="8" indent="0" algn="r">
              <a:spcBef>
                <a:spcPct val="0"/>
              </a:spcBef>
              <a:buNone/>
              <a:defRPr/>
            </a:lvl9pPr>
          </a:lstStyle>
          <a:p>
            <a:pPr marL="0" lvl="0" indent="0" algn="r" rtl="0">
              <a:spcBef>
                <a:spcPct val="0"/>
              </a:spcBef>
              <a:spcAft>
                <a:spcPct val="0"/>
              </a:spcAft>
              <a:buNone/>
            </a:pPr>
            <a:fld id="{00000000-1234-1234-1234-123412341234}" type="slidenum">
              <a:rPr lang="es-CO"/>
              <a:t>‹Nº›</a:t>
            </a:fld>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matchingName="Título y objetos" type="obj">
  <p:cSld name="OBJECT">
    <p:spTree>
      <p:nvGrpSpPr>
        <p:cNvPr id="1" name="Shape 21"/>
        <p:cNvGrpSpPr/>
        <p:nvPr/>
      </p:nvGrpSpPr>
      <p:grpSpPr>
        <a:xfrm>
          <a:off x="0" y="0"/>
          <a:ext cx="0" cy="0"/>
        </a:xfrm>
      </p:grpSpPr>
      <p:sp>
        <p:nvSpPr>
          <p:cNvPr id="22" name="Google Shape;22;p5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ct val="0"/>
              </a:spcBef>
              <a:spcAft>
                <a:spcPct val="0"/>
              </a:spcAft>
              <a:buClr>
                <a:schemeClr val="dk1"/>
              </a:buClr>
              <a:buSzPts val="1800"/>
              <a:buNone/>
              <a:defRPr/>
            </a:lvl1pPr>
            <a:lvl2pPr lvl="1">
              <a:spcBef>
                <a:spcPct val="0"/>
              </a:spcBef>
              <a:spcAft>
                <a:spcPct val="0"/>
              </a:spcAft>
              <a:buSzPts val="1400"/>
              <a:buNone/>
              <a:defRPr/>
            </a:lvl2pPr>
            <a:lvl3pPr lvl="2">
              <a:spcBef>
                <a:spcPct val="0"/>
              </a:spcBef>
              <a:spcAft>
                <a:spcPct val="0"/>
              </a:spcAft>
              <a:buSzPts val="1400"/>
              <a:buNone/>
              <a:defRPr/>
            </a:lvl3pPr>
            <a:lvl4pPr lvl="3">
              <a:spcBef>
                <a:spcPct val="0"/>
              </a:spcBef>
              <a:spcAft>
                <a:spcPct val="0"/>
              </a:spcAft>
              <a:buSzPts val="1400"/>
              <a:buNone/>
              <a:defRPr/>
            </a:lvl4pPr>
            <a:lvl5pPr lvl="4">
              <a:spcBef>
                <a:spcPct val="0"/>
              </a:spcBef>
              <a:spcAft>
                <a:spcPct val="0"/>
              </a:spcAft>
              <a:buSzPts val="1400"/>
              <a:buNone/>
              <a:defRPr/>
            </a:lvl5pPr>
            <a:lvl6pPr lvl="5">
              <a:spcBef>
                <a:spcPct val="0"/>
              </a:spcBef>
              <a:spcAft>
                <a:spcPct val="0"/>
              </a:spcAft>
              <a:buSzPts val="1400"/>
              <a:buNone/>
              <a:defRPr/>
            </a:lvl6pPr>
            <a:lvl7pPr lvl="6">
              <a:spcBef>
                <a:spcPct val="0"/>
              </a:spcBef>
              <a:spcAft>
                <a:spcPct val="0"/>
              </a:spcAft>
              <a:buSzPts val="1400"/>
              <a:buNone/>
              <a:defRPr/>
            </a:lvl7pPr>
            <a:lvl8pPr lvl="7">
              <a:spcBef>
                <a:spcPct val="0"/>
              </a:spcBef>
              <a:spcAft>
                <a:spcPct val="0"/>
              </a:spcAft>
              <a:buSzPts val="1400"/>
              <a:buNone/>
              <a:defRPr/>
            </a:lvl8pPr>
            <a:lvl9pPr lvl="8">
              <a:spcBef>
                <a:spcPct val="0"/>
              </a:spcBef>
              <a:spcAft>
                <a:spcPct val="0"/>
              </a:spcAft>
              <a:buSzPts val="1400"/>
              <a:buNone/>
              <a:defRPr/>
            </a:lvl9pPr>
          </a:lstStyle>
          <a:p>
            <a:endParaRPr/>
          </a:p>
        </p:txBody>
      </p:sp>
      <p:sp>
        <p:nvSpPr>
          <p:cNvPr id="23" name="Google Shape;23;p5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ct val="0"/>
              </a:spcAft>
              <a:buClr>
                <a:schemeClr val="dk1"/>
              </a:buClr>
              <a:buSzPts val="1800"/>
              <a:buChar char="•"/>
              <a:defRPr/>
            </a:lvl1pPr>
            <a:lvl2pPr marL="914400" lvl="1" indent="-342900" algn="l">
              <a:lnSpc>
                <a:spcPct val="90000"/>
              </a:lnSpc>
              <a:spcBef>
                <a:spcPts val="500"/>
              </a:spcBef>
              <a:spcAft>
                <a:spcPct val="0"/>
              </a:spcAft>
              <a:buClr>
                <a:schemeClr val="dk1"/>
              </a:buClr>
              <a:buSzPts val="1800"/>
              <a:buChar char="•"/>
              <a:defRPr/>
            </a:lvl2pPr>
            <a:lvl3pPr marL="1371600" lvl="2" indent="-342900" algn="l">
              <a:lnSpc>
                <a:spcPct val="90000"/>
              </a:lnSpc>
              <a:spcBef>
                <a:spcPts val="500"/>
              </a:spcBef>
              <a:spcAft>
                <a:spcPct val="0"/>
              </a:spcAft>
              <a:buClr>
                <a:schemeClr val="dk1"/>
              </a:buClr>
              <a:buSzPts val="1800"/>
              <a:buChar char="•"/>
              <a:defRPr/>
            </a:lvl3pPr>
            <a:lvl4pPr marL="1828800" lvl="3" indent="-342900" algn="l">
              <a:lnSpc>
                <a:spcPct val="90000"/>
              </a:lnSpc>
              <a:spcBef>
                <a:spcPts val="500"/>
              </a:spcBef>
              <a:spcAft>
                <a:spcPct val="0"/>
              </a:spcAft>
              <a:buClr>
                <a:schemeClr val="dk1"/>
              </a:buClr>
              <a:buSzPts val="1800"/>
              <a:buChar char="•"/>
              <a:defRPr/>
            </a:lvl4pPr>
            <a:lvl5pPr marL="2286000" lvl="4" indent="-342900" algn="l">
              <a:lnSpc>
                <a:spcPct val="90000"/>
              </a:lnSpc>
              <a:spcBef>
                <a:spcPts val="500"/>
              </a:spcBef>
              <a:spcAft>
                <a:spcPct val="0"/>
              </a:spcAft>
              <a:buClr>
                <a:schemeClr val="dk1"/>
              </a:buClr>
              <a:buSzPts val="1800"/>
              <a:buChar char="•"/>
              <a:defRPr/>
            </a:lvl5pPr>
            <a:lvl6pPr marL="2743200" lvl="5" indent="-342900" algn="l">
              <a:lnSpc>
                <a:spcPct val="90000"/>
              </a:lnSpc>
              <a:spcBef>
                <a:spcPts val="500"/>
              </a:spcBef>
              <a:spcAft>
                <a:spcPct val="0"/>
              </a:spcAft>
              <a:buClr>
                <a:schemeClr val="dk1"/>
              </a:buClr>
              <a:buSzPts val="1800"/>
              <a:buChar char="•"/>
              <a:defRPr/>
            </a:lvl6pPr>
            <a:lvl7pPr marL="3200400" lvl="6" indent="-342900" algn="l">
              <a:lnSpc>
                <a:spcPct val="90000"/>
              </a:lnSpc>
              <a:spcBef>
                <a:spcPts val="500"/>
              </a:spcBef>
              <a:spcAft>
                <a:spcPct val="0"/>
              </a:spcAft>
              <a:buClr>
                <a:schemeClr val="dk1"/>
              </a:buClr>
              <a:buSzPts val="1800"/>
              <a:buChar char="•"/>
              <a:defRPr/>
            </a:lvl7pPr>
            <a:lvl8pPr marL="3657600" lvl="7" indent="-342900" algn="l">
              <a:lnSpc>
                <a:spcPct val="90000"/>
              </a:lnSpc>
              <a:spcBef>
                <a:spcPts val="500"/>
              </a:spcBef>
              <a:spcAft>
                <a:spcPct val="0"/>
              </a:spcAft>
              <a:buClr>
                <a:schemeClr val="dk1"/>
              </a:buClr>
              <a:buSzPts val="1800"/>
              <a:buChar char="•"/>
              <a:defRPr/>
            </a:lvl8pPr>
            <a:lvl9pPr marL="4114800" lvl="8" indent="-342900" algn="l">
              <a:lnSpc>
                <a:spcPct val="90000"/>
              </a:lnSpc>
              <a:spcBef>
                <a:spcPts val="500"/>
              </a:spcBef>
              <a:spcAft>
                <a:spcPct val="0"/>
              </a:spcAft>
              <a:buClr>
                <a:schemeClr val="dk1"/>
              </a:buClr>
              <a:buSzPts val="1800"/>
              <a:buChar char="•"/>
              <a:defRPr/>
            </a:lvl9pPr>
          </a:lstStyle>
          <a:p>
            <a:endParaRPr/>
          </a:p>
        </p:txBody>
      </p:sp>
      <p:sp>
        <p:nvSpPr>
          <p:cNvPr id="24" name="Google Shape;24;p5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ct val="0"/>
              </a:spcBef>
              <a:spcAft>
                <a:spcPct val="0"/>
              </a:spcAft>
              <a:buSzPts val="1400"/>
              <a:buNone/>
              <a:defRPr/>
            </a:lvl1pPr>
            <a:lvl2pPr lvl="1" algn="l">
              <a:spcBef>
                <a:spcPct val="0"/>
              </a:spcBef>
              <a:spcAft>
                <a:spcPct val="0"/>
              </a:spcAft>
              <a:buSzPts val="1400"/>
              <a:buNone/>
              <a:defRPr/>
            </a:lvl2pPr>
            <a:lvl3pPr lvl="2" algn="l">
              <a:spcBef>
                <a:spcPct val="0"/>
              </a:spcBef>
              <a:spcAft>
                <a:spcPct val="0"/>
              </a:spcAft>
              <a:buSzPts val="1400"/>
              <a:buNone/>
              <a:defRPr/>
            </a:lvl3pPr>
            <a:lvl4pPr lvl="3" algn="l">
              <a:spcBef>
                <a:spcPct val="0"/>
              </a:spcBef>
              <a:spcAft>
                <a:spcPct val="0"/>
              </a:spcAft>
              <a:buSzPts val="1400"/>
              <a:buNone/>
              <a:defRPr/>
            </a:lvl4pPr>
            <a:lvl5pPr lvl="4" algn="l">
              <a:spcBef>
                <a:spcPct val="0"/>
              </a:spcBef>
              <a:spcAft>
                <a:spcPct val="0"/>
              </a:spcAft>
              <a:buSzPts val="1400"/>
              <a:buNone/>
              <a:defRPr/>
            </a:lvl5pPr>
            <a:lvl6pPr lvl="5" algn="l">
              <a:spcBef>
                <a:spcPct val="0"/>
              </a:spcBef>
              <a:spcAft>
                <a:spcPct val="0"/>
              </a:spcAft>
              <a:buSzPts val="1400"/>
              <a:buNone/>
              <a:defRPr/>
            </a:lvl6pPr>
            <a:lvl7pPr lvl="6" algn="l">
              <a:spcBef>
                <a:spcPct val="0"/>
              </a:spcBef>
              <a:spcAft>
                <a:spcPct val="0"/>
              </a:spcAft>
              <a:buSzPts val="1400"/>
              <a:buNone/>
              <a:defRPr/>
            </a:lvl7pPr>
            <a:lvl8pPr lvl="7" algn="l">
              <a:spcBef>
                <a:spcPct val="0"/>
              </a:spcBef>
              <a:spcAft>
                <a:spcPct val="0"/>
              </a:spcAft>
              <a:buSzPts val="1400"/>
              <a:buNone/>
              <a:defRPr/>
            </a:lvl8pPr>
            <a:lvl9pPr lvl="8" algn="l">
              <a:spcBef>
                <a:spcPct val="0"/>
              </a:spcBef>
              <a:spcAft>
                <a:spcPct val="0"/>
              </a:spcAft>
              <a:buSzPts val="1400"/>
              <a:buNone/>
              <a:defRPr/>
            </a:lvl9pPr>
          </a:lstStyle>
          <a:p>
            <a:endParaRPr/>
          </a:p>
        </p:txBody>
      </p:sp>
      <p:sp>
        <p:nvSpPr>
          <p:cNvPr id="25" name="Google Shape;25;p5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ct val="0"/>
              </a:spcBef>
              <a:spcAft>
                <a:spcPct val="0"/>
              </a:spcAft>
              <a:buSzPts val="1400"/>
              <a:buNone/>
              <a:defRPr/>
            </a:lvl1pPr>
            <a:lvl2pPr lvl="1" algn="l">
              <a:spcBef>
                <a:spcPct val="0"/>
              </a:spcBef>
              <a:spcAft>
                <a:spcPct val="0"/>
              </a:spcAft>
              <a:buSzPts val="1400"/>
              <a:buNone/>
              <a:defRPr/>
            </a:lvl2pPr>
            <a:lvl3pPr lvl="2" algn="l">
              <a:spcBef>
                <a:spcPct val="0"/>
              </a:spcBef>
              <a:spcAft>
                <a:spcPct val="0"/>
              </a:spcAft>
              <a:buSzPts val="1400"/>
              <a:buNone/>
              <a:defRPr/>
            </a:lvl3pPr>
            <a:lvl4pPr lvl="3" algn="l">
              <a:spcBef>
                <a:spcPct val="0"/>
              </a:spcBef>
              <a:spcAft>
                <a:spcPct val="0"/>
              </a:spcAft>
              <a:buSzPts val="1400"/>
              <a:buNone/>
              <a:defRPr/>
            </a:lvl4pPr>
            <a:lvl5pPr lvl="4" algn="l">
              <a:spcBef>
                <a:spcPct val="0"/>
              </a:spcBef>
              <a:spcAft>
                <a:spcPct val="0"/>
              </a:spcAft>
              <a:buSzPts val="1400"/>
              <a:buNone/>
              <a:defRPr/>
            </a:lvl5pPr>
            <a:lvl6pPr lvl="5" algn="l">
              <a:spcBef>
                <a:spcPct val="0"/>
              </a:spcBef>
              <a:spcAft>
                <a:spcPct val="0"/>
              </a:spcAft>
              <a:buSzPts val="1400"/>
              <a:buNone/>
              <a:defRPr/>
            </a:lvl6pPr>
            <a:lvl7pPr lvl="6" algn="l">
              <a:spcBef>
                <a:spcPct val="0"/>
              </a:spcBef>
              <a:spcAft>
                <a:spcPct val="0"/>
              </a:spcAft>
              <a:buSzPts val="1400"/>
              <a:buNone/>
              <a:defRPr/>
            </a:lvl7pPr>
            <a:lvl8pPr lvl="7" algn="l">
              <a:spcBef>
                <a:spcPct val="0"/>
              </a:spcBef>
              <a:spcAft>
                <a:spcPct val="0"/>
              </a:spcAft>
              <a:buSzPts val="1400"/>
              <a:buNone/>
              <a:defRPr/>
            </a:lvl8pPr>
            <a:lvl9pPr lvl="8" algn="l">
              <a:spcBef>
                <a:spcPct val="0"/>
              </a:spcBef>
              <a:spcAft>
                <a:spcPct val="0"/>
              </a:spcAft>
              <a:buSzPts val="1400"/>
              <a:buNone/>
              <a:defRPr/>
            </a:lvl9pPr>
          </a:lstStyle>
          <a:p>
            <a:endParaRPr/>
          </a:p>
        </p:txBody>
      </p:sp>
      <p:sp>
        <p:nvSpPr>
          <p:cNvPr id="26" name="Google Shape;26;p5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ct val="0"/>
              </a:spcBef>
              <a:buNone/>
              <a:defRPr/>
            </a:lvl1pPr>
            <a:lvl2pPr marL="0" lvl="1" indent="0" algn="r">
              <a:spcBef>
                <a:spcPct val="0"/>
              </a:spcBef>
              <a:buNone/>
              <a:defRPr/>
            </a:lvl2pPr>
            <a:lvl3pPr marL="0" lvl="2" indent="0" algn="r">
              <a:spcBef>
                <a:spcPct val="0"/>
              </a:spcBef>
              <a:buNone/>
              <a:defRPr/>
            </a:lvl3pPr>
            <a:lvl4pPr marL="0" lvl="3" indent="0" algn="r">
              <a:spcBef>
                <a:spcPct val="0"/>
              </a:spcBef>
              <a:buNone/>
              <a:defRPr/>
            </a:lvl4pPr>
            <a:lvl5pPr marL="0" lvl="4" indent="0" algn="r">
              <a:spcBef>
                <a:spcPct val="0"/>
              </a:spcBef>
              <a:buNone/>
              <a:defRPr/>
            </a:lvl5pPr>
            <a:lvl6pPr marL="0" lvl="5" indent="0" algn="r">
              <a:spcBef>
                <a:spcPct val="0"/>
              </a:spcBef>
              <a:buNone/>
              <a:defRPr/>
            </a:lvl6pPr>
            <a:lvl7pPr marL="0" lvl="6" indent="0" algn="r">
              <a:spcBef>
                <a:spcPct val="0"/>
              </a:spcBef>
              <a:buNone/>
              <a:defRPr/>
            </a:lvl7pPr>
            <a:lvl8pPr marL="0" lvl="7" indent="0" algn="r">
              <a:spcBef>
                <a:spcPct val="0"/>
              </a:spcBef>
              <a:buNone/>
              <a:defRPr/>
            </a:lvl8pPr>
            <a:lvl9pPr marL="0" lvl="8" indent="0" algn="r">
              <a:spcBef>
                <a:spcPct val="0"/>
              </a:spcBef>
              <a:buNone/>
              <a:defRPr/>
            </a:lvl9pPr>
          </a:lstStyle>
          <a:p>
            <a:pPr marL="0" lvl="0" indent="0" algn="r" rtl="0">
              <a:spcBef>
                <a:spcPct val="0"/>
              </a:spcBef>
              <a:spcAft>
                <a:spcPct val="0"/>
              </a:spcAft>
              <a:buNone/>
            </a:pPr>
            <a:fld id="{00000000-1234-1234-1234-123412341234}" type="slidenum">
              <a:rPr lang="es-CO"/>
              <a:t>‹Nº›</a:t>
            </a:fld>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Pr>
        <a:solidFill>
          <a:schemeClr val="lt1"/>
        </a:solidFill>
        <a:effectLst/>
      </p:bgPr>
    </p:bg>
    <p:spTree>
      <p:nvGrpSpPr>
        <p:cNvPr id="1" name="Shape 9"/>
        <p:cNvGrpSpPr/>
        <p:nvPr/>
      </p:nvGrpSpPr>
      <p:grpSpPr>
        <a:xfrm>
          <a:off x="0" y="0"/>
          <a:ext cx="0" cy="0"/>
        </a:xfrm>
      </p:grpSpPr>
      <p:sp>
        <p:nvSpPr>
          <p:cNvPr id="10" name="Google Shape;10;p5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ct val="0"/>
              </a:spcBef>
              <a:spcAft>
                <a:spcPct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ct val="0"/>
              </a:spcBef>
              <a:spcAft>
                <a:spcPct val="0"/>
              </a:spcAft>
              <a:buSzPts val="1400"/>
              <a:buNone/>
              <a:defRPr sz="1800"/>
            </a:lvl2pPr>
            <a:lvl3pPr lvl="2">
              <a:spcBef>
                <a:spcPct val="0"/>
              </a:spcBef>
              <a:spcAft>
                <a:spcPct val="0"/>
              </a:spcAft>
              <a:buSzPts val="1400"/>
              <a:buNone/>
              <a:defRPr sz="1800"/>
            </a:lvl3pPr>
            <a:lvl4pPr lvl="3">
              <a:spcBef>
                <a:spcPct val="0"/>
              </a:spcBef>
              <a:spcAft>
                <a:spcPct val="0"/>
              </a:spcAft>
              <a:buSzPts val="1400"/>
              <a:buNone/>
              <a:defRPr sz="1800"/>
            </a:lvl4pPr>
            <a:lvl5pPr lvl="4">
              <a:spcBef>
                <a:spcPct val="0"/>
              </a:spcBef>
              <a:spcAft>
                <a:spcPct val="0"/>
              </a:spcAft>
              <a:buSzPts val="1400"/>
              <a:buNone/>
              <a:defRPr sz="1800"/>
            </a:lvl5pPr>
            <a:lvl6pPr lvl="5">
              <a:spcBef>
                <a:spcPct val="0"/>
              </a:spcBef>
              <a:spcAft>
                <a:spcPct val="0"/>
              </a:spcAft>
              <a:buSzPts val="1400"/>
              <a:buNone/>
              <a:defRPr sz="1800"/>
            </a:lvl6pPr>
            <a:lvl7pPr lvl="6">
              <a:spcBef>
                <a:spcPct val="0"/>
              </a:spcBef>
              <a:spcAft>
                <a:spcPct val="0"/>
              </a:spcAft>
              <a:buSzPts val="1400"/>
              <a:buNone/>
              <a:defRPr sz="1800"/>
            </a:lvl7pPr>
            <a:lvl8pPr lvl="7">
              <a:spcBef>
                <a:spcPct val="0"/>
              </a:spcBef>
              <a:spcAft>
                <a:spcPct val="0"/>
              </a:spcAft>
              <a:buSzPts val="1400"/>
              <a:buNone/>
              <a:defRPr sz="1800"/>
            </a:lvl8pPr>
            <a:lvl9pPr lvl="8">
              <a:spcBef>
                <a:spcPct val="0"/>
              </a:spcBef>
              <a:spcAft>
                <a:spcPct val="0"/>
              </a:spcAft>
              <a:buSzPts val="1400"/>
              <a:buNone/>
              <a:defRPr sz="1800"/>
            </a:lvl9pPr>
          </a:lstStyle>
          <a:p>
            <a:endParaRPr/>
          </a:p>
        </p:txBody>
      </p:sp>
      <p:sp>
        <p:nvSpPr>
          <p:cNvPr id="11" name="Google Shape;11;p5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ct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ct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5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ct val="0"/>
              </a:spcBef>
              <a:spcAft>
                <a:spcPct val="0"/>
              </a:spcAft>
              <a:buSzPts val="1400"/>
              <a:buNone/>
              <a:defRPr sz="1200" b="0" i="0" u="none" strike="noStrike" cap="none">
                <a:solidFill>
                  <a:srgbClr val="888888"/>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5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ct val="0"/>
              </a:spcBef>
              <a:spcAft>
                <a:spcPct val="0"/>
              </a:spcAft>
              <a:buSzPts val="1400"/>
              <a:buNone/>
              <a:defRPr sz="1200" b="0" i="0" u="none" strike="noStrike" cap="none">
                <a:solidFill>
                  <a:srgbClr val="888888"/>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5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ct val="0"/>
              </a:spcBef>
              <a:buNone/>
              <a:defRPr sz="1200" b="0" i="0" u="none" strike="noStrike" cap="none">
                <a:solidFill>
                  <a:srgbClr val="888888"/>
                </a:solidFill>
                <a:latin typeface="Calibri"/>
                <a:ea typeface="Calibri"/>
                <a:cs typeface="Calibri"/>
                <a:sym typeface="Calibri"/>
              </a:defRPr>
            </a:lvl1pPr>
            <a:lvl2pPr marL="0" marR="0" lvl="1" indent="0" algn="r" rtl="0">
              <a:spcBef>
                <a:spcPct val="0"/>
              </a:spcBef>
              <a:buNone/>
              <a:defRPr sz="1200" b="0" i="0" u="none" strike="noStrike" cap="none">
                <a:solidFill>
                  <a:srgbClr val="888888"/>
                </a:solidFill>
                <a:latin typeface="Calibri"/>
                <a:ea typeface="Calibri"/>
                <a:cs typeface="Calibri"/>
                <a:sym typeface="Calibri"/>
              </a:defRPr>
            </a:lvl2pPr>
            <a:lvl3pPr marL="0" marR="0" lvl="2" indent="0" algn="r" rtl="0">
              <a:spcBef>
                <a:spcPct val="0"/>
              </a:spcBef>
              <a:buNone/>
              <a:defRPr sz="1200" b="0" i="0" u="none" strike="noStrike" cap="none">
                <a:solidFill>
                  <a:srgbClr val="888888"/>
                </a:solidFill>
                <a:latin typeface="Calibri"/>
                <a:ea typeface="Calibri"/>
                <a:cs typeface="Calibri"/>
                <a:sym typeface="Calibri"/>
              </a:defRPr>
            </a:lvl3pPr>
            <a:lvl4pPr marL="0" marR="0" lvl="3" indent="0" algn="r" rtl="0">
              <a:spcBef>
                <a:spcPct val="0"/>
              </a:spcBef>
              <a:buNone/>
              <a:defRPr sz="1200" b="0" i="0" u="none" strike="noStrike" cap="none">
                <a:solidFill>
                  <a:srgbClr val="888888"/>
                </a:solidFill>
                <a:latin typeface="Calibri"/>
                <a:ea typeface="Calibri"/>
                <a:cs typeface="Calibri"/>
                <a:sym typeface="Calibri"/>
              </a:defRPr>
            </a:lvl4pPr>
            <a:lvl5pPr marL="0" marR="0" lvl="4" indent="0" algn="r" rtl="0">
              <a:spcBef>
                <a:spcPct val="0"/>
              </a:spcBef>
              <a:buNone/>
              <a:defRPr sz="1200" b="0" i="0" u="none" strike="noStrike" cap="none">
                <a:solidFill>
                  <a:srgbClr val="888888"/>
                </a:solidFill>
                <a:latin typeface="Calibri"/>
                <a:ea typeface="Calibri"/>
                <a:cs typeface="Calibri"/>
                <a:sym typeface="Calibri"/>
              </a:defRPr>
            </a:lvl5pPr>
            <a:lvl6pPr marL="0" marR="0" lvl="5" indent="0" algn="r" rtl="0">
              <a:spcBef>
                <a:spcPct val="0"/>
              </a:spcBef>
              <a:buNone/>
              <a:defRPr sz="1200" b="0" i="0" u="none" strike="noStrike" cap="none">
                <a:solidFill>
                  <a:srgbClr val="888888"/>
                </a:solidFill>
                <a:latin typeface="Calibri"/>
                <a:ea typeface="Calibri"/>
                <a:cs typeface="Calibri"/>
                <a:sym typeface="Calibri"/>
              </a:defRPr>
            </a:lvl6pPr>
            <a:lvl7pPr marL="0" marR="0" lvl="6" indent="0" algn="r" rtl="0">
              <a:spcBef>
                <a:spcPct val="0"/>
              </a:spcBef>
              <a:buNone/>
              <a:defRPr sz="1200" b="0" i="0" u="none" strike="noStrike" cap="none">
                <a:solidFill>
                  <a:srgbClr val="888888"/>
                </a:solidFill>
                <a:latin typeface="Calibri"/>
                <a:ea typeface="Calibri"/>
                <a:cs typeface="Calibri"/>
                <a:sym typeface="Calibri"/>
              </a:defRPr>
            </a:lvl7pPr>
            <a:lvl8pPr marL="0" marR="0" lvl="7" indent="0" algn="r" rtl="0">
              <a:spcBef>
                <a:spcPct val="0"/>
              </a:spcBef>
              <a:buNone/>
              <a:defRPr sz="1200" b="0" i="0" u="none" strike="noStrike" cap="none">
                <a:solidFill>
                  <a:srgbClr val="888888"/>
                </a:solidFill>
                <a:latin typeface="Calibri"/>
                <a:ea typeface="Calibri"/>
                <a:cs typeface="Calibri"/>
                <a:sym typeface="Calibri"/>
              </a:defRPr>
            </a:lvl8pPr>
            <a:lvl9pPr marL="0" marR="0" lvl="8" indent="0" algn="r" rtl="0">
              <a:spcBef>
                <a:spcPct val="0"/>
              </a:spcBef>
              <a:buNone/>
              <a:defRPr sz="1200" b="0" i="0" u="none" strike="noStrike" cap="none">
                <a:solidFill>
                  <a:srgbClr val="888888"/>
                </a:solidFill>
                <a:latin typeface="Calibri"/>
                <a:ea typeface="Calibri"/>
                <a:cs typeface="Calibri"/>
                <a:sym typeface="Calibri"/>
              </a:defRPr>
            </a:lvl9pPr>
          </a:lstStyle>
          <a:p>
            <a:pPr marL="0" lvl="0" indent="0" algn="r" rtl="0">
              <a:spcBef>
                <a:spcPct val="0"/>
              </a:spcBef>
              <a:spcAft>
                <a:spcPct val="0"/>
              </a:spcAft>
              <a:buNone/>
            </a:pPr>
            <a:fld id="{00000000-1234-1234-1234-123412341234}" type="slidenum">
              <a:rPr lang="es-CO"/>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transition/>
  <p:timing/>
  <p:txStyles>
    <p:title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1.jpeg" /><Relationship Id="rId4" Type="http://schemas.openxmlformats.org/officeDocument/2006/relationships/image" Target="../media/image2.jpeg" /><Relationship Id="rId5" Type="http://schemas.microsoft.com/office/2007/relationships/hdphoto" Target="../media/image3.wdp"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0.xml" /><Relationship Id="rId3" Type="http://schemas.openxmlformats.org/officeDocument/2006/relationships/image" Target="../media/image1.jpeg" /><Relationship Id="rId4" Type="http://schemas.openxmlformats.org/officeDocument/2006/relationships/image" Target="../media/image2.jpeg" /><Relationship Id="rId5" Type="http://schemas.microsoft.com/office/2007/relationships/hdphoto" Target="../media/image18.wdp" /><Relationship Id="rId6" Type="http://schemas.openxmlformats.org/officeDocument/2006/relationships/image" Target="../media/image19.pn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1.xml" /><Relationship Id="rId3" Type="http://schemas.openxmlformats.org/officeDocument/2006/relationships/image" Target="../media/image1.jpeg" /><Relationship Id="rId4" Type="http://schemas.openxmlformats.org/officeDocument/2006/relationships/image" Target="../media/image2.jpeg" /><Relationship Id="rId5" Type="http://schemas.microsoft.com/office/2007/relationships/hdphoto" Target="../media/image20.wdp" /><Relationship Id="rId6" Type="http://schemas.openxmlformats.org/officeDocument/2006/relationships/image" Target="../media/image21.jpe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2.xml" /><Relationship Id="rId3" Type="http://schemas.openxmlformats.org/officeDocument/2006/relationships/image" Target="../media/image1.jpeg" /><Relationship Id="rId4" Type="http://schemas.openxmlformats.org/officeDocument/2006/relationships/image" Target="../media/image2.jpeg" /><Relationship Id="rId5" Type="http://schemas.microsoft.com/office/2007/relationships/hdphoto" Target="../media/image22.wdp"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 Id="rId3" Type="http://schemas.openxmlformats.org/officeDocument/2006/relationships/image" Target="../media/image23.jpeg" /><Relationship Id="rId4" Type="http://schemas.openxmlformats.org/officeDocument/2006/relationships/image" Target="../media/image2.jpeg" /><Relationship Id="rId5" Type="http://schemas.microsoft.com/office/2007/relationships/hdphoto" Target="../media/image24.wdp"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image" Target="../media/image1.jpeg" /><Relationship Id="rId4" Type="http://schemas.openxmlformats.org/officeDocument/2006/relationships/image" Target="../media/image2.jpeg" /><Relationship Id="rId5" Type="http://schemas.microsoft.com/office/2007/relationships/hdphoto" Target="../media/image4.wdp" /><Relationship Id="rId6" Type="http://schemas.openxmlformats.org/officeDocument/2006/relationships/image" Target="../media/image5.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image" Target="../media/image1.jpeg" /><Relationship Id="rId4" Type="http://schemas.openxmlformats.org/officeDocument/2006/relationships/image" Target="../media/image2.jpeg" /><Relationship Id="rId5" Type="http://schemas.microsoft.com/office/2007/relationships/hdphoto" Target="../media/image6.wdp" /><Relationship Id="rId6" Type="http://schemas.openxmlformats.org/officeDocument/2006/relationships/oleObject" Target="../embeddings/oleObject1.bin" TargetMode="Internal" /><Relationship Id="rId7" Type="http://schemas.openxmlformats.org/officeDocument/2006/relationships/image" Target="../media/image7.jpeg" /><Relationship Id="rId8" Type="http://schemas.openxmlformats.org/officeDocument/2006/relationships/vmlDrawing" Target="../drawings/vmlDrawing1.v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image" Target="../media/image1.jpeg" /><Relationship Id="rId4" Type="http://schemas.openxmlformats.org/officeDocument/2006/relationships/image" Target="../media/image2.jpeg" /><Relationship Id="rId5" Type="http://schemas.microsoft.com/office/2007/relationships/hdphoto" Target="../media/image8.wdp"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microsoft.com/office/2007/relationships/hdphoto" Target="../media/image9.wdp" /><Relationship Id="rId2" Type="http://schemas.openxmlformats.org/officeDocument/2006/relationships/notesSlide" Target="../notesSlides/notesSlide5.xml" /><Relationship Id="rId3" Type="http://schemas.openxmlformats.org/officeDocument/2006/relationships/image" Target="../media/image1.jpeg" /><Relationship Id="rId4" Type="http://schemas.microsoft.com/office/2007/relationships/diagramDrawing" Target="../diagrams/drawing1.xml" /><Relationship Id="rId5" Type="http://schemas.openxmlformats.org/officeDocument/2006/relationships/diagramData" Target="../diagrams/data1.xml" /><Relationship Id="rId6" Type="http://schemas.openxmlformats.org/officeDocument/2006/relationships/diagramLayout" Target="../diagrams/layout1.xml" /><Relationship Id="rId7" Type="http://schemas.openxmlformats.org/officeDocument/2006/relationships/diagramQuickStyle" Target="../diagrams/quickStyle1.xml" /><Relationship Id="rId8" Type="http://schemas.openxmlformats.org/officeDocument/2006/relationships/diagramColors" Target="../diagrams/colors1.xml" /><Relationship Id="rId9" Type="http://schemas.openxmlformats.org/officeDocument/2006/relationships/image" Target="../media/image2.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image" Target="../media/image1.jpeg" /><Relationship Id="rId4" Type="http://schemas.openxmlformats.org/officeDocument/2006/relationships/image" Target="../media/image2.jpeg" /><Relationship Id="rId5" Type="http://schemas.microsoft.com/office/2007/relationships/hdphoto" Target="../media/image10.wdp" /><Relationship Id="rId6" Type="http://schemas.openxmlformats.org/officeDocument/2006/relationships/image" Target="../media/image11.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image" Target="../media/image1.jpeg" /><Relationship Id="rId4" Type="http://schemas.openxmlformats.org/officeDocument/2006/relationships/image" Target="../media/image2.jpeg" /><Relationship Id="rId5" Type="http://schemas.microsoft.com/office/2007/relationships/hdphoto" Target="../media/image12.wdp" /><Relationship Id="rId6" Type="http://schemas.openxmlformats.org/officeDocument/2006/relationships/image" Target="../media/image13.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microsoft.com/office/2007/relationships/hdphoto" Target="../media/image14.wdp" /><Relationship Id="rId11" Type="http://schemas.openxmlformats.org/officeDocument/2006/relationships/image" Target="../media/image15.jpeg" /><Relationship Id="rId2" Type="http://schemas.openxmlformats.org/officeDocument/2006/relationships/notesSlide" Target="../notesSlides/notesSlide8.xml" /><Relationship Id="rId3" Type="http://schemas.openxmlformats.org/officeDocument/2006/relationships/image" Target="../media/image1.jpeg" /><Relationship Id="rId4" Type="http://schemas.microsoft.com/office/2007/relationships/diagramDrawing" Target="../diagrams/drawing2.xml" /><Relationship Id="rId5" Type="http://schemas.openxmlformats.org/officeDocument/2006/relationships/diagramData" Target="../diagrams/data2.xml" /><Relationship Id="rId6" Type="http://schemas.openxmlformats.org/officeDocument/2006/relationships/diagramLayout" Target="../diagrams/layout2.xml" /><Relationship Id="rId7" Type="http://schemas.openxmlformats.org/officeDocument/2006/relationships/diagramQuickStyle" Target="../diagrams/quickStyle2.xml" /><Relationship Id="rId8" Type="http://schemas.openxmlformats.org/officeDocument/2006/relationships/diagramColors" Target="../diagrams/colors2.xml" /><Relationship Id="rId9" Type="http://schemas.openxmlformats.org/officeDocument/2006/relationships/image" Target="../media/image2.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image" Target="../media/image1.jpeg" /><Relationship Id="rId4" Type="http://schemas.openxmlformats.org/officeDocument/2006/relationships/image" Target="../media/image2.jpeg" /><Relationship Id="rId5" Type="http://schemas.microsoft.com/office/2007/relationships/hdphoto" Target="../media/image16.wdp" /><Relationship Id="rId6" Type="http://schemas.openxmlformats.org/officeDocument/2006/relationships/image" Target="../media/image17.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Shape 93"/>
        <p:cNvGrpSpPr/>
        <p:nvPr/>
      </p:nvGrpSpPr>
      <p:grpSpPr>
        <a:xfrm>
          <a:off x="0" y="0"/>
          <a:ext cx="0" cy="0"/>
        </a:xfrm>
      </p:grpSpPr>
      <p:pic>
        <p:nvPicPr>
          <p:cNvPr id="94" name="Google Shape;94;p2"/>
          <p:cNvPicPr preferRelativeResize="0"/>
          <p:nvPr/>
        </p:nvPicPr>
        <p:blipFill>
          <a:blip r:embed="rId3">
            <a:alphaModFix amt="50000"/>
          </a:blip>
          <a:stretch>
            <a:fillRect/>
          </a:stretch>
        </p:blipFill>
        <p:spPr>
          <a:xfrm>
            <a:off x="0" y="-1"/>
            <a:ext cx="12192000" cy="1054359"/>
          </a:xfrm>
          <a:prstGeom prst="rect">
            <a:avLst/>
          </a:prstGeom>
          <a:noFill/>
          <a:ln>
            <a:noFill/>
          </a:ln>
        </p:spPr>
      </p:pic>
      <p:pic>
        <p:nvPicPr>
          <p:cNvPr id="7" name="Imagen 6">
            <a:extLst>
              <a:ext uri="{FF2B5EF4-FFF2-40B4-BE49-F238E27FC236}">
                <a16:creationId xmlns:a16="http://schemas.microsoft.com/office/drawing/2014/main" id="{167F474A-DAD6-4030-B70D-0C109376B6C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Effect>
                      <a14:saturation sat="400000"/>
                    </a14:imgEffect>
                  </a14:imgLayer>
                </a14:imgProps>
              </a:ext>
            </a:extLst>
          </a:blip>
          <a:stretch>
            <a:fillRect/>
          </a:stretch>
        </p:blipFill>
        <p:spPr>
          <a:xfrm>
            <a:off x="-142194" y="59574"/>
            <a:ext cx="1144475" cy="1054359"/>
          </a:xfrm>
          <a:prstGeom prst="rect">
            <a:avLst/>
          </a:prstGeom>
        </p:spPr>
      </p:pic>
      <p:sp>
        <p:nvSpPr>
          <p:cNvPr id="6" name="Google Shape;89;p1">
            <a:extLst>
              <a:ext uri="{FF2B5EF4-FFF2-40B4-BE49-F238E27FC236}">
                <a16:creationId xmlns:a16="http://schemas.microsoft.com/office/drawing/2014/main" id="{F0FE1A7C-9CAE-4F73-AE69-61C65712DC2C}"/>
              </a:ext>
            </a:extLst>
          </p:cNvPr>
          <p:cNvSpPr txBox="1"/>
          <p:nvPr/>
        </p:nvSpPr>
        <p:spPr>
          <a:xfrm>
            <a:off x="279899" y="1173508"/>
            <a:ext cx="11632200" cy="3216225"/>
          </a:xfrm>
          <a:prstGeom prst="rect">
            <a:avLst/>
          </a:prstGeom>
          <a:noFill/>
          <a:ln>
            <a:noFill/>
          </a:ln>
        </p:spPr>
        <p:txBody>
          <a:bodyPr spcFirstLastPara="1" wrap="square" lIns="91425" tIns="45700" rIns="91425" bIns="45700" anchor="t" anchorCtr="0">
            <a:spAutoFit/>
          </a:bodyPr>
          <a:lstStyle/>
          <a:p>
            <a:pPr algn="ctr"/>
            <a:r>
              <a:rPr lang="es-CO" sz="2800"/>
              <a:t>Elaborar el estudio para la definición de las corrientes o tramos de corriente y establecimiento para el cálculo y establecimiento de la meta global de carga contaminante para el cálculo de la Tarifa de la Tasa Retributiva (Ttr) por vertimientos puntuales en trece (13) Subzonas  hidrográficas en jurisdicción de la Corporación Autónoma Regional de Santander - CAS</a:t>
            </a:r>
          </a:p>
          <a:p>
            <a:pPr marL="0" marR="0" lvl="0" indent="0" algn="ctr" rtl="0">
              <a:spcBef>
                <a:spcPct val="0"/>
              </a:spcBef>
              <a:spcAft>
                <a:spcPct val="0"/>
              </a:spcAft>
              <a:buNone/>
            </a:pPr>
            <a:endParaRPr sz="3500" i="1" u="none" strike="noStrike" cap="none">
              <a:solidFill>
                <a:schemeClr val="lt1"/>
              </a:solidFill>
              <a:latin typeface="Arial Black"/>
              <a:ea typeface="Arial Black"/>
              <a:cs typeface="Arial Black"/>
              <a:sym typeface="Arial Black"/>
            </a:endParaRPr>
          </a:p>
        </p:txBody>
      </p:sp>
      <p:sp>
        <p:nvSpPr>
          <p:cNvPr id="8" name="Google Shape;89;p1">
            <a:extLst>
              <a:ext uri="{FF2B5EF4-FFF2-40B4-BE49-F238E27FC236}">
                <a16:creationId xmlns:a16="http://schemas.microsoft.com/office/drawing/2014/main" id="{0C5AB9F7-4FA8-4BB4-87C4-F8F2CEAA25E2}"/>
              </a:ext>
            </a:extLst>
          </p:cNvPr>
          <p:cNvSpPr txBox="1"/>
          <p:nvPr/>
        </p:nvSpPr>
        <p:spPr>
          <a:xfrm>
            <a:off x="785136" y="3921671"/>
            <a:ext cx="10621727" cy="2554505"/>
          </a:xfrm>
          <a:prstGeom prst="rect">
            <a:avLst/>
          </a:prstGeom>
          <a:noFill/>
          <a:ln>
            <a:noFill/>
          </a:ln>
        </p:spPr>
        <p:txBody>
          <a:bodyPr spcFirstLastPara="1" wrap="square" lIns="91425" tIns="45700" rIns="91425" bIns="45700" anchor="t" anchorCtr="0">
            <a:spAutoFit/>
          </a:bodyPr>
          <a:lstStyle/>
          <a:p>
            <a:pPr algn="ctr"/>
            <a:r>
              <a:rPr lang="es-CO" sz="2800" b="1"/>
              <a:t>PRIMER TALLER DE SOCIALIZACIÓN </a:t>
            </a:r>
          </a:p>
          <a:p>
            <a:pPr algn="ctr"/>
            <a:endParaRPr lang="es-CO" sz="2800" b="1"/>
          </a:p>
          <a:p>
            <a:pPr algn="ctr"/>
            <a:r>
              <a:rPr lang="es-CO" sz="2800" b="1"/>
              <a:t>Evaluación de propuestas de metas de cargas de DBO5 y SST y eliminación de puntos de vertimiento Municipios o ESP´S</a:t>
            </a:r>
          </a:p>
          <a:p>
            <a:pPr marL="0" marR="0" lvl="0" indent="0" algn="ctr" rtl="0">
              <a:spcBef>
                <a:spcPct val="0"/>
              </a:spcBef>
              <a:spcAft>
                <a:spcPct val="0"/>
              </a:spcAft>
              <a:buNone/>
            </a:pPr>
            <a:endParaRPr sz="2000" i="1" u="none" strike="noStrike" cap="none">
              <a:solidFill>
                <a:schemeClr val="lt1"/>
              </a:solidFill>
              <a:latin typeface="Arial Black"/>
              <a:ea typeface="Arial Black"/>
              <a:cs typeface="Arial Black"/>
              <a:sym typeface="Arial Black"/>
            </a:endParaRPr>
          </a:p>
        </p:txBody>
      </p:sp>
    </p:spTree>
    <p:extLst>
      <p:ext uri="{BB962C8B-B14F-4D97-AF65-F5344CB8AC3E}">
        <p14:creationId xmlns:p14="http://schemas.microsoft.com/office/powerpoint/2010/main" val="3349548151"/>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Shape 93"/>
        <p:cNvGrpSpPr/>
        <p:nvPr/>
      </p:nvGrpSpPr>
      <p:grpSpPr>
        <a:xfrm>
          <a:off x="0" y="0"/>
          <a:ext cx="0" cy="0"/>
        </a:xfrm>
      </p:grpSpPr>
      <p:pic>
        <p:nvPicPr>
          <p:cNvPr id="94" name="Google Shape;94;p2"/>
          <p:cNvPicPr preferRelativeResize="0"/>
          <p:nvPr/>
        </p:nvPicPr>
        <p:blipFill>
          <a:blip r:embed="rId3">
            <a:alphaModFix amt="50000"/>
          </a:blip>
          <a:stretch>
            <a:fillRect/>
          </a:stretch>
        </p:blipFill>
        <p:spPr>
          <a:xfrm>
            <a:off x="0" y="-1"/>
            <a:ext cx="12192000" cy="1054359"/>
          </a:xfrm>
          <a:prstGeom prst="rect">
            <a:avLst/>
          </a:prstGeom>
          <a:noFill/>
          <a:ln>
            <a:noFill/>
          </a:ln>
        </p:spPr>
      </p:pic>
      <p:sp>
        <p:nvSpPr>
          <p:cNvPr id="5" name="9 CuadroTexto">
            <a:extLst>
              <a:ext uri="{FF2B5EF4-FFF2-40B4-BE49-F238E27FC236}">
                <a16:creationId xmlns:a16="http://schemas.microsoft.com/office/drawing/2014/main" id="{00BBFE77-02D9-4EB1-8DE1-045A60407452}"/>
              </a:ext>
            </a:extLst>
          </p:cNvPr>
          <p:cNvSpPr txBox="1">
            <a:spLocks noChangeArrowheads="1"/>
          </p:cNvSpPr>
          <p:nvPr/>
        </p:nvSpPr>
        <p:spPr bwMode="auto">
          <a:xfrm>
            <a:off x="1287893" y="590713"/>
            <a:ext cx="11046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Narrow" panose="020b0606020202030204" pitchFamily="34" charset="0"/>
              </a:defRPr>
            </a:lvl1pPr>
            <a:lvl2pPr marL="742950" indent="-285750">
              <a:defRPr>
                <a:solidFill>
                  <a:schemeClr val="tx1"/>
                </a:solidFill>
                <a:latin typeface="Arial Narrow" panose="020b0606020202030204" pitchFamily="34" charset="0"/>
              </a:defRPr>
            </a:lvl2pPr>
            <a:lvl3pPr marL="1143000" indent="-228600">
              <a:defRPr>
                <a:solidFill>
                  <a:schemeClr val="tx1"/>
                </a:solidFill>
                <a:latin typeface="Arial Narrow" panose="020b0606020202030204" pitchFamily="34" charset="0"/>
              </a:defRPr>
            </a:lvl3pPr>
            <a:lvl4pPr marL="1600200" indent="-228600">
              <a:defRPr>
                <a:solidFill>
                  <a:schemeClr val="tx1"/>
                </a:solidFill>
                <a:latin typeface="Arial Narrow" panose="020b0606020202030204" pitchFamily="34" charset="0"/>
              </a:defRPr>
            </a:lvl4pPr>
            <a:lvl5pPr marL="2057400" indent="-228600">
              <a:defRPr>
                <a:solidFill>
                  <a:schemeClr val="tx1"/>
                </a:solidFill>
                <a:latin typeface="Arial Narrow" panose="020b0606020202030204" pitchFamily="34" charset="0"/>
              </a:defRPr>
            </a:lvl5pPr>
            <a:lvl6pPr marL="2514600" indent="-228600" fontAlgn="base">
              <a:spcBef>
                <a:spcPct val="0"/>
              </a:spcBef>
              <a:spcAft>
                <a:spcPct val="0"/>
              </a:spcAft>
              <a:defRPr>
                <a:solidFill>
                  <a:schemeClr val="tx1"/>
                </a:solidFill>
                <a:latin typeface="Arial Narrow" panose="020b0606020202030204" pitchFamily="34" charset="0"/>
              </a:defRPr>
            </a:lvl6pPr>
            <a:lvl7pPr marL="2971800" indent="-228600" fontAlgn="base">
              <a:spcBef>
                <a:spcPct val="0"/>
              </a:spcBef>
              <a:spcAft>
                <a:spcPct val="0"/>
              </a:spcAft>
              <a:defRPr>
                <a:solidFill>
                  <a:schemeClr val="tx1"/>
                </a:solidFill>
                <a:latin typeface="Arial Narrow" panose="020b0606020202030204" pitchFamily="34" charset="0"/>
              </a:defRPr>
            </a:lvl7pPr>
            <a:lvl8pPr marL="3429000" indent="-228600" fontAlgn="base">
              <a:spcBef>
                <a:spcPct val="0"/>
              </a:spcBef>
              <a:spcAft>
                <a:spcPct val="0"/>
              </a:spcAft>
              <a:defRPr>
                <a:solidFill>
                  <a:schemeClr val="tx1"/>
                </a:solidFill>
                <a:latin typeface="Arial Narrow" panose="020b0606020202030204" pitchFamily="34" charset="0"/>
              </a:defRPr>
            </a:lvl8pPr>
            <a:lvl9pPr marL="3886200" indent="-228600" fontAlgn="base">
              <a:spcBef>
                <a:spcPct val="0"/>
              </a:spcBef>
              <a:spcAft>
                <a:spcPct val="0"/>
              </a:spcAft>
              <a:defRPr>
                <a:solidFill>
                  <a:schemeClr val="tx1"/>
                </a:solidFill>
                <a:latin typeface="Arial Narrow" panose="020b0606020202030204" pitchFamily="34" charset="0"/>
              </a:defRPr>
            </a:lvl9pPr>
          </a:lstStyle>
          <a:p>
            <a:r>
              <a:rPr lang="es-ES" sz="2400" b="1"/>
              <a:t>ESCENARIO 4. DESCARGA REMOVIENDO EL 85% DE LA CONCENTRACIÓN DE ENTRADA</a:t>
            </a:r>
          </a:p>
        </p:txBody>
      </p:sp>
      <p:pic>
        <p:nvPicPr>
          <p:cNvPr id="10" name="Imagen 9">
            <a:extLst>
              <a:ext uri="{FF2B5EF4-FFF2-40B4-BE49-F238E27FC236}">
                <a16:creationId xmlns:a16="http://schemas.microsoft.com/office/drawing/2014/main" id="{A1F1AD7C-DD46-4824-A848-61E6620D3AE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Effect>
                      <a14:saturation sat="400000"/>
                    </a14:imgEffect>
                  </a14:imgLayer>
                </a14:imgProps>
              </a:ext>
            </a:extLst>
          </a:blip>
          <a:stretch>
            <a:fillRect/>
          </a:stretch>
        </p:blipFill>
        <p:spPr>
          <a:xfrm>
            <a:off x="-142194" y="59574"/>
            <a:ext cx="1144475" cy="1054359"/>
          </a:xfrm>
          <a:prstGeom prst="rect">
            <a:avLst/>
          </a:prstGeom>
        </p:spPr>
      </p:pic>
      <p:pic>
        <p:nvPicPr>
          <p:cNvPr id="7" name="Imagen 6">
            <a:extLst>
              <a:ext uri="{FF2B5EF4-FFF2-40B4-BE49-F238E27FC236}">
                <a16:creationId xmlns:a16="http://schemas.microsoft.com/office/drawing/2014/main" id="{77024860-E397-46DF-85E6-9492F8115442}"/>
              </a:ext>
            </a:extLst>
          </p:cNvPr>
          <p:cNvPicPr>
            <a:picLocks noChangeAspect="1"/>
          </p:cNvPicPr>
          <p:nvPr/>
        </p:nvPicPr>
        <p:blipFill>
          <a:blip r:embed="rId6"/>
          <a:stretch>
            <a:fillRect/>
          </a:stretch>
        </p:blipFill>
        <p:spPr>
          <a:xfrm>
            <a:off x="430043" y="1436968"/>
            <a:ext cx="11205697" cy="4971246"/>
          </a:xfrm>
          <a:prstGeom prst="rect">
            <a:avLst/>
          </a:prstGeom>
        </p:spPr>
      </p:pic>
    </p:spTree>
    <p:extLst>
      <p:ext uri="{BB962C8B-B14F-4D97-AF65-F5344CB8AC3E}">
        <p14:creationId xmlns:p14="http://schemas.microsoft.com/office/powerpoint/2010/main" val="3232063931"/>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Shape 93"/>
        <p:cNvGrpSpPr/>
        <p:nvPr/>
      </p:nvGrpSpPr>
      <p:grpSpPr>
        <a:xfrm>
          <a:off x="0" y="0"/>
          <a:ext cx="0" cy="0"/>
        </a:xfrm>
      </p:grpSpPr>
      <p:pic>
        <p:nvPicPr>
          <p:cNvPr id="94" name="Google Shape;94;p2"/>
          <p:cNvPicPr preferRelativeResize="0"/>
          <p:nvPr/>
        </p:nvPicPr>
        <p:blipFill>
          <a:blip r:embed="rId3">
            <a:alphaModFix amt="50000"/>
          </a:blip>
          <a:stretch>
            <a:fillRect/>
          </a:stretch>
        </p:blipFill>
        <p:spPr>
          <a:xfrm>
            <a:off x="0" y="-1"/>
            <a:ext cx="12192000" cy="1054359"/>
          </a:xfrm>
          <a:prstGeom prst="rect">
            <a:avLst/>
          </a:prstGeom>
          <a:noFill/>
          <a:ln>
            <a:noFill/>
          </a:ln>
        </p:spPr>
      </p:pic>
      <p:pic>
        <p:nvPicPr>
          <p:cNvPr id="7" name="Imagen 6">
            <a:extLst>
              <a:ext uri="{FF2B5EF4-FFF2-40B4-BE49-F238E27FC236}">
                <a16:creationId xmlns:a16="http://schemas.microsoft.com/office/drawing/2014/main" id="{6BCA2E81-6ECC-46F3-BD84-52147C6B310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Effect>
                      <a14:saturation sat="400000"/>
                    </a14:imgEffect>
                  </a14:imgLayer>
                </a14:imgProps>
              </a:ext>
            </a:extLst>
          </a:blip>
          <a:stretch>
            <a:fillRect/>
          </a:stretch>
        </p:blipFill>
        <p:spPr>
          <a:xfrm>
            <a:off x="-142194" y="59574"/>
            <a:ext cx="1144475" cy="1054359"/>
          </a:xfrm>
          <a:prstGeom prst="rect">
            <a:avLst/>
          </a:prstGeom>
        </p:spPr>
      </p:pic>
      <p:sp>
        <p:nvSpPr>
          <p:cNvPr id="8" name="Rectángulo 7">
            <a:extLst>
              <a:ext uri="{FF2B5EF4-FFF2-40B4-BE49-F238E27FC236}">
                <a16:creationId xmlns:a16="http://schemas.microsoft.com/office/drawing/2014/main" id="{5FF6D1B7-9CEF-4F98-8AC3-2E6A7C2FB113}"/>
              </a:ext>
            </a:extLst>
          </p:cNvPr>
          <p:cNvSpPr/>
          <p:nvPr/>
        </p:nvSpPr>
        <p:spPr>
          <a:xfrm>
            <a:off x="9649316" y="584136"/>
            <a:ext cx="2542684" cy="461665"/>
          </a:xfrm>
          <a:prstGeom prst="rect">
            <a:avLst/>
          </a:prstGeom>
        </p:spPr>
        <p:txBody>
          <a:bodyPr wrap="none">
            <a:spAutoFit/>
          </a:bodyPr>
          <a:lstStyle/>
          <a:p>
            <a:r>
              <a:rPr lang="es-MX" sz="2400" b="1"/>
              <a:t>DEFINICIONES. </a:t>
            </a:r>
            <a:endParaRPr lang="es-CO" sz="2400"/>
          </a:p>
        </p:txBody>
      </p:sp>
      <p:pic>
        <p:nvPicPr>
          <p:cNvPr id="9" name="Imagen 8">
            <a:extLst>
              <a:ext uri="{FF2B5EF4-FFF2-40B4-BE49-F238E27FC236}">
                <a16:creationId xmlns:a16="http://schemas.microsoft.com/office/drawing/2014/main" id="{D758ED6B-4084-4EE4-B937-9F7A164311FB}"/>
              </a:ext>
            </a:extLst>
          </p:cNvPr>
          <p:cNvPicPr>
            <a:picLocks noChangeAspect="1"/>
          </p:cNvPicPr>
          <p:nvPr/>
        </p:nvPicPr>
        <p:blipFill>
          <a:blip r:embed="rId6"/>
          <a:stretch>
            <a:fillRect/>
          </a:stretch>
        </p:blipFill>
        <p:spPr>
          <a:xfrm>
            <a:off x="597062" y="1448898"/>
            <a:ext cx="10997876" cy="3511722"/>
          </a:xfrm>
          <a:prstGeom prst="rect">
            <a:avLst/>
          </a:prstGeom>
        </p:spPr>
      </p:pic>
    </p:spTree>
    <p:extLst>
      <p:ext uri="{BB962C8B-B14F-4D97-AF65-F5344CB8AC3E}">
        <p14:creationId xmlns:p14="http://schemas.microsoft.com/office/powerpoint/2010/main" val="955765146"/>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Shape 93"/>
        <p:cNvGrpSpPr/>
        <p:nvPr/>
      </p:nvGrpSpPr>
      <p:grpSpPr>
        <a:xfrm>
          <a:off x="0" y="0"/>
          <a:ext cx="0" cy="0"/>
        </a:xfrm>
      </p:grpSpPr>
      <p:pic>
        <p:nvPicPr>
          <p:cNvPr id="94" name="Google Shape;94;p2"/>
          <p:cNvPicPr preferRelativeResize="0"/>
          <p:nvPr/>
        </p:nvPicPr>
        <p:blipFill>
          <a:blip r:embed="rId3">
            <a:alphaModFix amt="50000"/>
          </a:blip>
          <a:stretch>
            <a:fillRect/>
          </a:stretch>
        </p:blipFill>
        <p:spPr>
          <a:xfrm>
            <a:off x="0" y="-1"/>
            <a:ext cx="12192000" cy="1054359"/>
          </a:xfrm>
          <a:prstGeom prst="rect">
            <a:avLst/>
          </a:prstGeom>
          <a:noFill/>
          <a:ln>
            <a:noFill/>
          </a:ln>
        </p:spPr>
      </p:pic>
      <p:pic>
        <p:nvPicPr>
          <p:cNvPr id="6" name="Imagen 5">
            <a:extLst>
              <a:ext uri="{FF2B5EF4-FFF2-40B4-BE49-F238E27FC236}">
                <a16:creationId xmlns:a16="http://schemas.microsoft.com/office/drawing/2014/main" id="{1F4E24D6-0892-480D-B70D-5C5584060B0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Effect>
                      <a14:saturation sat="400000"/>
                    </a14:imgEffect>
                  </a14:imgLayer>
                </a14:imgProps>
              </a:ext>
            </a:extLst>
          </a:blip>
          <a:stretch>
            <a:fillRect/>
          </a:stretch>
        </p:blipFill>
        <p:spPr>
          <a:xfrm>
            <a:off x="-142194" y="59574"/>
            <a:ext cx="1144475" cy="1054359"/>
          </a:xfrm>
          <a:prstGeom prst="rect">
            <a:avLst/>
          </a:prstGeom>
        </p:spPr>
      </p:pic>
      <p:sp>
        <p:nvSpPr>
          <p:cNvPr id="7" name="CuadroTexto 6">
            <a:extLst>
              <a:ext uri="{FF2B5EF4-FFF2-40B4-BE49-F238E27FC236}">
                <a16:creationId xmlns:a16="http://schemas.microsoft.com/office/drawing/2014/main" id="{CAF44E08-9134-4E46-974E-24029C3BE1FB}"/>
              </a:ext>
            </a:extLst>
          </p:cNvPr>
          <p:cNvSpPr txBox="1"/>
          <p:nvPr/>
        </p:nvSpPr>
        <p:spPr>
          <a:xfrm>
            <a:off x="1319007" y="1289018"/>
            <a:ext cx="9553983" cy="1569660"/>
          </a:xfrm>
          <a:prstGeom prst="rect">
            <a:avLst/>
          </a:prstGeom>
          <a:noFill/>
        </p:spPr>
        <p:txBody>
          <a:bodyPr wrap="square" rtlCol="0">
            <a:spAutoFit/>
          </a:bodyPr>
          <a:lstStyle/>
          <a:p>
            <a:pPr algn="ctr"/>
            <a:r>
              <a:rPr lang="es-CO" sz="3200">
                <a:solidFill>
                  <a:schemeClr val="tx1"/>
                </a:solidFill>
              </a:rPr>
              <a:t>¿Qué pasa con quienes no presentan propuestas de metas de cargas y eliminación de puntos de vertimiento?</a:t>
            </a:r>
          </a:p>
        </p:txBody>
      </p:sp>
      <p:sp>
        <p:nvSpPr>
          <p:cNvPr id="3" name="Rectángulo 2">
            <a:extLst>
              <a:ext uri="{FF2B5EF4-FFF2-40B4-BE49-F238E27FC236}">
                <a16:creationId xmlns:a16="http://schemas.microsoft.com/office/drawing/2014/main" id="{215706D3-2C4A-4A0B-82B8-28FD0B9EA89A}"/>
              </a:ext>
            </a:extLst>
          </p:cNvPr>
          <p:cNvSpPr/>
          <p:nvPr/>
        </p:nvSpPr>
        <p:spPr>
          <a:xfrm>
            <a:off x="965173" y="3093338"/>
            <a:ext cx="10261653" cy="2677656"/>
          </a:xfrm>
          <a:prstGeom prst="rect">
            <a:avLst/>
          </a:prstGeom>
        </p:spPr>
        <p:txBody>
          <a:bodyPr wrap="square">
            <a:spAutoFit/>
          </a:bodyPr>
          <a:lstStyle/>
          <a:p>
            <a:pPr algn="just"/>
            <a:r>
              <a:rPr lang="es-CO" sz="2400"/>
              <a:t>En estos casos, se aplica la norma, es decir, LA CAS impone las metas de cargas y de eliminación de puntos de vertimiento con base en la mejor información disponible.</a:t>
            </a:r>
          </a:p>
          <a:p>
            <a:pPr algn="just"/>
            <a:endParaRPr lang="es-CO" sz="2400"/>
          </a:p>
          <a:p>
            <a:pPr algn="just"/>
            <a:r>
              <a:rPr lang="es-CO" sz="2400"/>
              <a:t>Para reducir niveles de subjetividad, se han estructurado los criterios de diseño de metas presuntivas en el documento: Diseño de metas presuntivas, el cual ha sido publicado en la pagina web de la CAS.</a:t>
            </a:r>
          </a:p>
        </p:txBody>
      </p:sp>
    </p:spTree>
    <p:extLst>
      <p:ext uri="{BB962C8B-B14F-4D97-AF65-F5344CB8AC3E}">
        <p14:creationId xmlns:p14="http://schemas.microsoft.com/office/powerpoint/2010/main" val="1065886730"/>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Shape 823"/>
        <p:cNvGrpSpPr/>
        <p:nvPr/>
      </p:nvGrpSpPr>
      <p:grpSpPr>
        <a:xfrm>
          <a:off x="0" y="0"/>
          <a:ext cx="0" cy="0"/>
        </a:xfrm>
      </p:grpSpPr>
      <p:pic>
        <p:nvPicPr>
          <p:cNvPr id="824" name="Google Shape;824;p56"/>
          <p:cNvPicPr preferRelativeResize="0"/>
          <p:nvPr/>
        </p:nvPicPr>
        <p:blipFill>
          <a:blip r:embed="rId3">
            <a:alphaModFix/>
          </a:blip>
          <a:stretch>
            <a:fillRect/>
          </a:stretch>
        </p:blipFill>
        <p:spPr>
          <a:xfrm>
            <a:off x="0" y="-119921"/>
            <a:ext cx="12188225" cy="6860125"/>
          </a:xfrm>
          <a:prstGeom prst="rect">
            <a:avLst/>
          </a:prstGeom>
          <a:noFill/>
          <a:ln>
            <a:noFill/>
          </a:ln>
        </p:spPr>
      </p:pic>
      <p:sp>
        <p:nvSpPr>
          <p:cNvPr id="825" name="Google Shape;825;p56"/>
          <p:cNvSpPr txBox="1"/>
          <p:nvPr/>
        </p:nvSpPr>
        <p:spPr>
          <a:xfrm>
            <a:off x="2395134" y="3429000"/>
            <a:ext cx="7397955" cy="2215991"/>
          </a:xfrm>
          <a:prstGeom prst="rect">
            <a:avLst/>
          </a:prstGeom>
          <a:noFill/>
          <a:ln>
            <a:noFill/>
          </a:ln>
        </p:spPr>
        <p:txBody>
          <a:bodyPr spcFirstLastPara="1" wrap="square" lIns="91425" tIns="45700" rIns="91425" bIns="45700" anchor="t" anchorCtr="0">
            <a:spAutoFit/>
          </a:bodyPr>
          <a:lstStyle/>
          <a:p>
            <a:pPr marL="0" marR="0" lvl="0" indent="0" algn="ctr" rtl="0">
              <a:spcBef>
                <a:spcPct val="0"/>
              </a:spcBef>
              <a:spcAft>
                <a:spcPct val="0"/>
              </a:spcAft>
              <a:buNone/>
            </a:pPr>
            <a:r>
              <a:rPr lang="es-CO" sz="13800">
                <a:solidFill>
                  <a:schemeClr val="lt1"/>
                </a:solidFill>
                <a:latin typeface="Calibri"/>
                <a:ea typeface="Calibri"/>
                <a:cs typeface="Calibri"/>
                <a:sym typeface="Calibri"/>
              </a:rPr>
              <a:t>GRACIAS</a:t>
            </a:r>
            <a:endParaRPr/>
          </a:p>
        </p:txBody>
      </p:sp>
      <p:pic>
        <p:nvPicPr>
          <p:cNvPr id="4" name="Imagen 3">
            <a:extLst>
              <a:ext uri="{FF2B5EF4-FFF2-40B4-BE49-F238E27FC236}">
                <a16:creationId xmlns:a16="http://schemas.microsoft.com/office/drawing/2014/main" id="{CBA64BC3-1140-4607-8BE7-9B89A34C60E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Effect>
                      <a14:saturation sat="400000"/>
                    </a14:imgEffect>
                  </a14:imgLayer>
                </a14:imgProps>
              </a:ext>
            </a:extLst>
          </a:blip>
          <a:stretch>
            <a:fillRect/>
          </a:stretch>
        </p:blipFill>
        <p:spPr>
          <a:xfrm>
            <a:off x="1070777" y="2658632"/>
            <a:ext cx="1672423" cy="1540736"/>
          </a:xfrm>
          <a:prstGeom prst="rect">
            <a:avLst/>
          </a:prstGeom>
        </p:spPr>
      </p:pic>
      <p:sp>
        <p:nvSpPr>
          <p:cNvPr id="5" name="Google Shape;89;p1">
            <a:extLst>
              <a:ext uri="{FF2B5EF4-FFF2-40B4-BE49-F238E27FC236}">
                <a16:creationId xmlns:a16="http://schemas.microsoft.com/office/drawing/2014/main" id="{35E8CB75-5CCB-4FA8-BEA0-D74CBF951FF2}"/>
              </a:ext>
            </a:extLst>
          </p:cNvPr>
          <p:cNvSpPr txBox="1"/>
          <p:nvPr/>
        </p:nvSpPr>
        <p:spPr>
          <a:xfrm>
            <a:off x="278011" y="2933667"/>
            <a:ext cx="11632200" cy="769401"/>
          </a:xfrm>
          <a:prstGeom prst="rect">
            <a:avLst/>
          </a:prstGeom>
          <a:noFill/>
          <a:ln>
            <a:noFill/>
          </a:ln>
        </p:spPr>
        <p:txBody>
          <a:bodyPr spcFirstLastPara="1" wrap="square" lIns="91425" tIns="45700" rIns="91425" bIns="45700" anchor="t" anchorCtr="0">
            <a:spAutoFit/>
          </a:bodyPr>
          <a:lstStyle/>
          <a:p>
            <a:pPr marL="0" marR="0" lvl="0" indent="0" algn="ctr" rtl="0">
              <a:spcBef>
                <a:spcPct val="0"/>
              </a:spcBef>
              <a:spcAft>
                <a:spcPct val="0"/>
              </a:spcAft>
              <a:buNone/>
            </a:pPr>
            <a:r>
              <a:rPr lang="es-CO" sz="4400" i="1">
                <a:solidFill>
                  <a:schemeClr val="lt1"/>
                </a:solidFill>
                <a:latin typeface="Arial Black"/>
                <a:ea typeface="Arial Black"/>
                <a:cs typeface="Arial Black"/>
                <a:sym typeface="Arial Black"/>
              </a:rPr>
              <a:t>UT QUINQUENIO CAS </a:t>
            </a:r>
            <a:endParaRPr sz="4400" i="1" u="none" strike="noStrike" cap="none">
              <a:solidFill>
                <a:schemeClr val="lt1"/>
              </a:solidFill>
              <a:latin typeface="Arial Black"/>
              <a:ea typeface="Arial Black"/>
              <a:cs typeface="Arial Black"/>
              <a:sym typeface="Arial Black"/>
            </a:endParaRP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Shape 93"/>
        <p:cNvGrpSpPr/>
        <p:nvPr/>
      </p:nvGrpSpPr>
      <p:grpSpPr>
        <a:xfrm>
          <a:off x="0" y="0"/>
          <a:ext cx="0" cy="0"/>
        </a:xfrm>
      </p:grpSpPr>
      <p:pic>
        <p:nvPicPr>
          <p:cNvPr id="94" name="Google Shape;94;p2"/>
          <p:cNvPicPr preferRelativeResize="0"/>
          <p:nvPr/>
        </p:nvPicPr>
        <p:blipFill>
          <a:blip r:embed="rId3">
            <a:alphaModFix amt="50000"/>
          </a:blip>
          <a:stretch>
            <a:fillRect/>
          </a:stretch>
        </p:blipFill>
        <p:spPr>
          <a:xfrm>
            <a:off x="0" y="-1"/>
            <a:ext cx="12192000" cy="1054359"/>
          </a:xfrm>
          <a:prstGeom prst="rect">
            <a:avLst/>
          </a:prstGeom>
          <a:noFill/>
          <a:ln>
            <a:noFill/>
          </a:ln>
        </p:spPr>
      </p:pic>
      <p:pic>
        <p:nvPicPr>
          <p:cNvPr id="9" name="Imagen 8">
            <a:extLst>
              <a:ext uri="{FF2B5EF4-FFF2-40B4-BE49-F238E27FC236}">
                <a16:creationId xmlns:a16="http://schemas.microsoft.com/office/drawing/2014/main" id="{1269432F-2BAE-4533-8B4F-F1976FC10A6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Effect>
                      <a14:saturation sat="400000"/>
                    </a14:imgEffect>
                  </a14:imgLayer>
                </a14:imgProps>
              </a:ext>
            </a:extLst>
          </a:blip>
          <a:stretch>
            <a:fillRect/>
          </a:stretch>
        </p:blipFill>
        <p:spPr>
          <a:xfrm>
            <a:off x="-142194" y="59574"/>
            <a:ext cx="1144475" cy="1054359"/>
          </a:xfrm>
          <a:prstGeom prst="rect">
            <a:avLst/>
          </a:prstGeom>
        </p:spPr>
      </p:pic>
      <p:sp>
        <p:nvSpPr>
          <p:cNvPr id="3" name="Rectángulo 2">
            <a:extLst>
              <a:ext uri="{FF2B5EF4-FFF2-40B4-BE49-F238E27FC236}">
                <a16:creationId xmlns:a16="http://schemas.microsoft.com/office/drawing/2014/main" id="{6E0D1F6B-49D4-47E1-8638-4E431D26141F}"/>
              </a:ext>
            </a:extLst>
          </p:cNvPr>
          <p:cNvSpPr/>
          <p:nvPr/>
        </p:nvSpPr>
        <p:spPr>
          <a:xfrm>
            <a:off x="5479906" y="632786"/>
            <a:ext cx="6712094" cy="400110"/>
          </a:xfrm>
          <a:prstGeom prst="rect">
            <a:avLst/>
          </a:prstGeom>
        </p:spPr>
        <p:txBody>
          <a:bodyPr wrap="none">
            <a:spAutoFit/>
          </a:bodyPr>
          <a:lstStyle/>
          <a:p>
            <a:r>
              <a:rPr lang="es-ES" sz="2000" b="1" noProof="1">
                <a:latin typeface="Arial Narrow" panose="020b0606020202030204" pitchFamily="34" charset="0"/>
              </a:rPr>
              <a:t>EL PROBLEMA DE LA GENERACIÓN DE DESCARGAS LÍQUIDAS</a:t>
            </a:r>
          </a:p>
        </p:txBody>
      </p:sp>
      <p:sp>
        <p:nvSpPr>
          <p:cNvPr id="4" name="Rectángulo 3">
            <a:extLst>
              <a:ext uri="{FF2B5EF4-FFF2-40B4-BE49-F238E27FC236}">
                <a16:creationId xmlns:a16="http://schemas.microsoft.com/office/drawing/2014/main" id="{5A3CE324-2174-4C50-8639-CC5FE3378EF2}"/>
              </a:ext>
            </a:extLst>
          </p:cNvPr>
          <p:cNvSpPr/>
          <p:nvPr/>
        </p:nvSpPr>
        <p:spPr>
          <a:xfrm>
            <a:off x="762000" y="1746720"/>
            <a:ext cx="6096000" cy="4031873"/>
          </a:xfrm>
          <a:prstGeom prst="rect">
            <a:avLst/>
          </a:prstGeom>
        </p:spPr>
        <p:txBody>
          <a:bodyPr>
            <a:spAutoFit/>
          </a:bodyPr>
          <a:lstStyle/>
          <a:p>
            <a:pPr marL="214313" indent="-214313">
              <a:buFont typeface="Arial" panose="020b0604020202020204" pitchFamily="34" charset="0"/>
              <a:buChar char="•"/>
            </a:pPr>
            <a:r>
              <a:rPr lang="es-CO" sz="1600"/>
              <a:t>Deterioro de la calidad de los cuerpos de agua</a:t>
            </a:r>
          </a:p>
          <a:p>
            <a:pPr marL="214313" indent="-214313">
              <a:buFont typeface="Arial" panose="020b0604020202020204" pitchFamily="34" charset="0"/>
              <a:buChar char="•"/>
            </a:pPr>
            <a:r>
              <a:rPr lang="es-CO" sz="1600"/>
              <a:t>Focos de proliferación de vectores y transmisores de enfermedades</a:t>
            </a:r>
          </a:p>
          <a:p>
            <a:pPr marL="214313" indent="-214313">
              <a:buFont typeface="Arial" panose="020b0604020202020204" pitchFamily="34" charset="0"/>
              <a:buChar char="•"/>
            </a:pPr>
            <a:r>
              <a:rPr lang="es-CO" sz="1600"/>
              <a:t>Deterioro paisajístico</a:t>
            </a:r>
          </a:p>
          <a:p>
            <a:pPr marL="214313" indent="-214313">
              <a:buFont typeface="Arial" panose="020b0604020202020204" pitchFamily="34" charset="0"/>
              <a:buChar char="•"/>
            </a:pPr>
            <a:r>
              <a:rPr lang="es-CO" sz="1600"/>
              <a:t>Pérdida del valor de la tierra</a:t>
            </a:r>
          </a:p>
          <a:p>
            <a:pPr marL="214313" indent="-214313">
              <a:buFont typeface="Arial" panose="020b0604020202020204" pitchFamily="34" charset="0"/>
              <a:buChar char="•"/>
            </a:pPr>
            <a:r>
              <a:rPr lang="es-CO" sz="1600"/>
              <a:t>Devaluación de la imagen de la empresa</a:t>
            </a:r>
          </a:p>
          <a:p>
            <a:pPr marL="214313" indent="-214313">
              <a:buFont typeface="Arial" panose="020b0604020202020204" pitchFamily="34" charset="0"/>
              <a:buChar char="•"/>
            </a:pPr>
            <a:r>
              <a:rPr lang="es-CO" sz="1600"/>
              <a:t>Síntoma de desordenes de los procesos empresariales</a:t>
            </a:r>
          </a:p>
          <a:p>
            <a:pPr marL="214313" indent="-214313">
              <a:buFont typeface="Arial" panose="020b0604020202020204" pitchFamily="34" charset="0"/>
              <a:buChar char="•"/>
            </a:pPr>
            <a:r>
              <a:rPr lang="es-CO" sz="1600"/>
              <a:t>Reducción de oportunidades de competitividad nacional e internacional</a:t>
            </a:r>
          </a:p>
          <a:p>
            <a:pPr marL="214313" indent="-214313">
              <a:buFont typeface="Arial" panose="020b0604020202020204" pitchFamily="34" charset="0"/>
              <a:buChar char="•"/>
            </a:pPr>
            <a:r>
              <a:rPr lang="es-CO" sz="1600"/>
              <a:t>Altos costos del agua consumida (TUA)</a:t>
            </a:r>
          </a:p>
          <a:p>
            <a:pPr marL="214313" indent="-214313">
              <a:buFont typeface="Arial" panose="020b0604020202020204" pitchFamily="34" charset="0"/>
              <a:buChar char="•"/>
            </a:pPr>
            <a:r>
              <a:rPr lang="es-CO" sz="1600"/>
              <a:t>Altos costos del agua vertida (TR)</a:t>
            </a:r>
          </a:p>
          <a:p>
            <a:pPr marL="214313" indent="-214313">
              <a:buFont typeface="Arial" panose="020b0604020202020204" pitchFamily="34" charset="0"/>
              <a:buChar char="•"/>
            </a:pPr>
            <a:r>
              <a:rPr lang="es-CO" sz="1600"/>
              <a:t>Incumplimiento de limites y metas</a:t>
            </a:r>
          </a:p>
          <a:p>
            <a:pPr marL="214313" indent="-214313">
              <a:buFont typeface="Arial" panose="020b0604020202020204" pitchFamily="34" charset="0"/>
              <a:buChar char="•"/>
            </a:pPr>
            <a:r>
              <a:rPr lang="es-CO" sz="1600"/>
              <a:t>Incumplimiento de OBJETIVOS DE CALIDAD establecidos por la AAC</a:t>
            </a:r>
          </a:p>
          <a:p>
            <a:pPr marL="214313" indent="-214313">
              <a:buFont typeface="Arial" panose="020b0604020202020204" pitchFamily="34" charset="0"/>
              <a:buChar char="•"/>
            </a:pPr>
            <a:r>
              <a:rPr lang="es-CO" sz="1600"/>
              <a:t>Afectaciones al P&amp;G</a:t>
            </a:r>
          </a:p>
          <a:p>
            <a:pPr marL="214313" indent="-214313">
              <a:buFont typeface="Arial" panose="020b0604020202020204" pitchFamily="34" charset="0"/>
              <a:buChar char="•"/>
            </a:pPr>
            <a:r>
              <a:rPr lang="es-CO" sz="1600"/>
              <a:t>otros</a:t>
            </a:r>
          </a:p>
        </p:txBody>
      </p:sp>
      <p:pic>
        <p:nvPicPr>
          <p:cNvPr id="10" name="Imagen 9">
            <a:extLst>
              <a:ext uri="{FF2B5EF4-FFF2-40B4-BE49-F238E27FC236}">
                <a16:creationId xmlns:a16="http://schemas.microsoft.com/office/drawing/2014/main" id="{6F3E4743-F94E-4A6F-8765-EB654D8FE97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89399" y="1421377"/>
            <a:ext cx="3980147" cy="3543785"/>
          </a:xfrm>
          <a:prstGeom prst="rect">
            <a:avLst/>
          </a:prstGeom>
          <a:effectLst>
            <a:softEdge rad="63500"/>
          </a:effectLst>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Shape 93"/>
        <p:cNvGrpSpPr/>
        <p:nvPr/>
      </p:nvGrpSpPr>
      <p:grpSpPr>
        <a:xfrm>
          <a:off x="0" y="0"/>
          <a:ext cx="0" cy="0"/>
        </a:xfrm>
      </p:grpSpPr>
      <p:pic>
        <p:nvPicPr>
          <p:cNvPr id="94" name="Google Shape;94;p2"/>
          <p:cNvPicPr preferRelativeResize="0"/>
          <p:nvPr/>
        </p:nvPicPr>
        <p:blipFill>
          <a:blip r:embed="rId3">
            <a:alphaModFix amt="50000"/>
          </a:blip>
          <a:stretch>
            <a:fillRect/>
          </a:stretch>
        </p:blipFill>
        <p:spPr>
          <a:xfrm>
            <a:off x="0" y="-1"/>
            <a:ext cx="12192000" cy="1054359"/>
          </a:xfrm>
          <a:prstGeom prst="rect">
            <a:avLst/>
          </a:prstGeom>
          <a:noFill/>
          <a:ln>
            <a:noFill/>
          </a:ln>
        </p:spPr>
      </p:pic>
      <p:sp>
        <p:nvSpPr>
          <p:cNvPr id="5" name="9 CuadroTexto">
            <a:extLst>
              <a:ext uri="{FF2B5EF4-FFF2-40B4-BE49-F238E27FC236}">
                <a16:creationId xmlns:a16="http://schemas.microsoft.com/office/drawing/2014/main" id="{0D8629FD-D8EA-43B4-8251-DCBF1D1CB4CE}"/>
              </a:ext>
            </a:extLst>
          </p:cNvPr>
          <p:cNvSpPr txBox="1">
            <a:spLocks noChangeArrowheads="1"/>
          </p:cNvSpPr>
          <p:nvPr/>
        </p:nvSpPr>
        <p:spPr bwMode="auto">
          <a:xfrm>
            <a:off x="4657565" y="478385"/>
            <a:ext cx="82089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Narrow" panose="020b0606020202030204" pitchFamily="34" charset="0"/>
              </a:defRPr>
            </a:lvl1pPr>
            <a:lvl2pPr marL="742950" indent="-285750">
              <a:defRPr>
                <a:solidFill>
                  <a:schemeClr val="tx1"/>
                </a:solidFill>
                <a:latin typeface="Arial Narrow" panose="020b0606020202030204" pitchFamily="34" charset="0"/>
              </a:defRPr>
            </a:lvl2pPr>
            <a:lvl3pPr marL="1143000" indent="-228600">
              <a:defRPr>
                <a:solidFill>
                  <a:schemeClr val="tx1"/>
                </a:solidFill>
                <a:latin typeface="Arial Narrow" panose="020b0606020202030204" pitchFamily="34" charset="0"/>
              </a:defRPr>
            </a:lvl3pPr>
            <a:lvl4pPr marL="1600200" indent="-228600">
              <a:defRPr>
                <a:solidFill>
                  <a:schemeClr val="tx1"/>
                </a:solidFill>
                <a:latin typeface="Arial Narrow" panose="020b0606020202030204" pitchFamily="34" charset="0"/>
              </a:defRPr>
            </a:lvl4pPr>
            <a:lvl5pPr marL="2057400" indent="-228600">
              <a:defRPr>
                <a:solidFill>
                  <a:schemeClr val="tx1"/>
                </a:solidFill>
                <a:latin typeface="Arial Narrow" panose="020b0606020202030204" pitchFamily="34" charset="0"/>
              </a:defRPr>
            </a:lvl5pPr>
            <a:lvl6pPr marL="2514600" indent="-228600" fontAlgn="base">
              <a:spcBef>
                <a:spcPct val="0"/>
              </a:spcBef>
              <a:spcAft>
                <a:spcPct val="0"/>
              </a:spcAft>
              <a:defRPr>
                <a:solidFill>
                  <a:schemeClr val="tx1"/>
                </a:solidFill>
                <a:latin typeface="Arial Narrow" panose="020b0606020202030204" pitchFamily="34" charset="0"/>
              </a:defRPr>
            </a:lvl6pPr>
            <a:lvl7pPr marL="2971800" indent="-228600" fontAlgn="base">
              <a:spcBef>
                <a:spcPct val="0"/>
              </a:spcBef>
              <a:spcAft>
                <a:spcPct val="0"/>
              </a:spcAft>
              <a:defRPr>
                <a:solidFill>
                  <a:schemeClr val="tx1"/>
                </a:solidFill>
                <a:latin typeface="Arial Narrow" panose="020b0606020202030204" pitchFamily="34" charset="0"/>
              </a:defRPr>
            </a:lvl7pPr>
            <a:lvl8pPr marL="3429000" indent="-228600" fontAlgn="base">
              <a:spcBef>
                <a:spcPct val="0"/>
              </a:spcBef>
              <a:spcAft>
                <a:spcPct val="0"/>
              </a:spcAft>
              <a:defRPr>
                <a:solidFill>
                  <a:schemeClr val="tx1"/>
                </a:solidFill>
                <a:latin typeface="Arial Narrow" panose="020b0606020202030204" pitchFamily="34" charset="0"/>
              </a:defRPr>
            </a:lvl8pPr>
            <a:lvl9pPr marL="3886200" indent="-228600" fontAlgn="base">
              <a:spcBef>
                <a:spcPct val="0"/>
              </a:spcBef>
              <a:spcAft>
                <a:spcPct val="0"/>
              </a:spcAft>
              <a:defRPr>
                <a:solidFill>
                  <a:schemeClr val="tx1"/>
                </a:solidFill>
                <a:latin typeface="Arial Narrow" panose="020b0606020202030204" pitchFamily="34" charset="0"/>
              </a:defRPr>
            </a:lvl9pPr>
          </a:lstStyle>
          <a:p>
            <a:pPr algn="ctr"/>
            <a:r>
              <a:rPr lang="es-CO" sz="3600" b="1"/>
              <a:t>CICLO DE LA TASA RETRIBUTIVA</a:t>
            </a:r>
          </a:p>
        </p:txBody>
      </p:sp>
      <p:pic>
        <p:nvPicPr>
          <p:cNvPr id="7" name="Imagen 6">
            <a:extLst>
              <a:ext uri="{FF2B5EF4-FFF2-40B4-BE49-F238E27FC236}">
                <a16:creationId xmlns:a16="http://schemas.microsoft.com/office/drawing/2014/main" id="{12670708-6AA9-4CC9-B749-2357B27D945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Effect>
                      <a14:saturation sat="400000"/>
                    </a14:imgEffect>
                  </a14:imgLayer>
                </a14:imgProps>
              </a:ext>
            </a:extLst>
          </a:blip>
          <a:stretch>
            <a:fillRect/>
          </a:stretch>
        </p:blipFill>
        <p:spPr>
          <a:xfrm>
            <a:off x="-142194" y="59574"/>
            <a:ext cx="1144475" cy="1054359"/>
          </a:xfrm>
          <a:prstGeom prst="rect">
            <a:avLst/>
          </a:prstGeom>
        </p:spPr>
      </p:pic>
      <p:graphicFrame>
        <p:nvGraphicFramePr>
          <p:cNvPr id="6" name="Object 8">
            <a:extLst>
              <a:ext uri="{FF2B5EF4-FFF2-40B4-BE49-F238E27FC236}">
                <a16:creationId xmlns:a16="http://schemas.microsoft.com/office/drawing/2014/main" id="{BEE4C182-A9AD-4BDD-8C08-D0D4AE34E9C9}"/>
              </a:ext>
            </a:extLst>
          </p:cNvPr>
          <p:cNvGraphicFramePr>
            <a:graphicFrameLocks noChangeAspect="1"/>
          </p:cNvGraphicFramePr>
          <p:nvPr>
            <p:extLst>
              <p:ext uri="{D42A27DB-BD31-4B8C-83A1-F6EECF244321}">
                <p14:modId xmlns:p14="http://schemas.microsoft.com/office/powerpoint/2010/main" val="340131152"/>
              </p:ext>
            </p:extLst>
          </p:nvPr>
        </p:nvGraphicFramePr>
        <p:xfrm>
          <a:off x="636712" y="1247059"/>
          <a:ext cx="4968552" cy="4363881"/>
        </p:xfrm>
        <a:graphic>
          <a:graphicData uri="http://schemas.openxmlformats.org/presentationml/2006/ole">
            <mc:AlternateContent xmlns:mc="http://schemas.openxmlformats.org/markup-compatibility/2006">
              <mc:Choice xmlns:v="urn:schemas-microsoft-com:vml" Requires="v">
                <p:oleObj spid="_x0000_s1038" name="Hoja de cálculo" r:id="rId6" imgW="5982005" imgH="3762756" progId="Excel.Sheet.8">
                  <p:embed/>
                </p:oleObj>
              </mc:Choice>
              <mc:Fallback>
                <p:oleObj name="Hoja de cálculo" r:id="rId6" imgW="5982005" imgH="3762756" progId="Excel.Sheet.8">
                  <p:embed/>
                  <p:pic>
                    <p:nvPicPr>
                      <p:cNvPr id="0" name="OLE substitute image"/>
                      <p:cNvPicPr/>
                      <p:nvPr/>
                    </p:nvPicPr>
                    <p:blipFill>
                      <a:blip r:embed="rId7">
                        <a:extLst>
                          <a:ext uri="{28A0092B-C50C-407E-A947-70E740481C1C}">
                            <a14:useLocalDpi xmlns:a14="http://schemas.microsoft.com/office/drawing/2010/main" val="0"/>
                          </a:ext>
                        </a:extLst>
                      </a:blip>
                      <a:stretch>
                        <a:fillRect/>
                      </a:stretch>
                    </p:blipFill>
                    <p:spPr>
                      <a:xfrm>
                        <a:off x="636712" y="1247059"/>
                        <a:ext cx="4968552" cy="4363881"/>
                      </a:xfrm>
                      <a:prstGeom prst="rect">
                        <a:avLst/>
                      </a:prstGeom>
                      <a:noFill/>
                      <a:ln>
                        <a:noFill/>
                      </a:ln>
                      <a:effectLst/>
                    </p:spPr>
                  </p:pic>
                </p:oleObj>
              </mc:Fallback>
            </mc:AlternateContent>
          </a:graphicData>
        </a:graphic>
      </p:graphicFrame>
      <p:graphicFrame>
        <p:nvGraphicFramePr>
          <p:cNvPr id="8" name="Tabla 7">
            <a:extLst>
              <a:ext uri="{FF2B5EF4-FFF2-40B4-BE49-F238E27FC236}">
                <a16:creationId xmlns:a16="http://schemas.microsoft.com/office/drawing/2014/main" id="{443D2286-AF4C-447F-A5B5-BF6CE0DF93AD}"/>
              </a:ext>
            </a:extLst>
          </p:cNvPr>
          <p:cNvGraphicFramePr>
            <a:graphicFrameLocks noGrp="1"/>
          </p:cNvGraphicFramePr>
          <p:nvPr>
            <p:extLst>
              <p:ext uri="{D42A27DB-BD31-4B8C-83A1-F6EECF244321}">
                <p14:modId xmlns:p14="http://schemas.microsoft.com/office/powerpoint/2010/main" val="2321704083"/>
              </p:ext>
            </p:extLst>
          </p:nvPr>
        </p:nvGraphicFramePr>
        <p:xfrm>
          <a:off x="6586738" y="1297304"/>
          <a:ext cx="4614662" cy="3968327"/>
        </p:xfrm>
        <a:graphic>
          <a:graphicData uri="http://schemas.openxmlformats.org/drawingml/2006/table">
            <a:tbl>
              <a:tblPr firstRow="1" bandRow="1">
                <a:tableStyleId>{5C22544A-7EE6-4342-B048-85BDC9FD1C3A}</a:tableStyleId>
              </a:tblPr>
              <a:tblGrid>
                <a:gridCol w="2731844">
                  <a:extLst>
                    <a:ext uri="{9D8B030D-6E8A-4147-A177-3AD203B41FA5}">
                      <a16:colId xmlns:a16="http://schemas.microsoft.com/office/drawing/2014/main" val="20000"/>
                    </a:ext>
                  </a:extLst>
                </a:gridCol>
                <a:gridCol w="1882818">
                  <a:extLst>
                    <a:ext uri="{9D8B030D-6E8A-4147-A177-3AD203B41FA5}">
                      <a16:colId xmlns:a16="http://schemas.microsoft.com/office/drawing/2014/main" val="20001"/>
                    </a:ext>
                  </a:extLst>
                </a:gridCol>
              </a:tblGrid>
              <a:tr h="476250">
                <a:tc gridSpan="2">
                  <a:txBody>
                    <a:bodyPr vert="horz" wrap="square"/>
                    <a:lstStyle/>
                    <a:p>
                      <a:pPr algn="ctr" rtl="0" fontAlgn="ctr"/>
                      <a:r>
                        <a:rPr lang="es-ES" sz="1200" u="none" strike="noStrike">
                          <a:effectLst/>
                        </a:rPr>
                        <a:t>Información Municipio / ESP</a:t>
                      </a:r>
                      <a:endParaRPr lang="es-ES" sz="1200" b="1" i="0" u="none" strike="noStrike">
                        <a:solidFill>
                          <a:srgbClr val="FFFFFF"/>
                        </a:solidFill>
                        <a:effectLst/>
                        <a:latin typeface="Calibri" panose="020f0502020204030204" pitchFamily="34" charset="0"/>
                      </a:endParaRPr>
                    </a:p>
                  </a:txBody>
                  <a:tcPr marL="9525" marR="9525" marT="9525" marB="0" anchor="ctr"/>
                </a:tc>
                <a:tc hMerge="1">
                  <a:txBody>
                    <a:bodyPr vert="horz" wrap="square"/>
                    <a:lstStyle/>
                    <a:p>
                      <a:endParaRPr lang="es-ES"/>
                    </a:p>
                  </a:txBody>
                  <a:tcPr/>
                </a:tc>
                <a:extLst>
                  <a:ext uri="{0D108BD9-81ED-4DB2-BD59-A6C34878D82A}">
                    <a16:rowId xmlns:a16="http://schemas.microsoft.com/office/drawing/2014/main" val="10000"/>
                  </a:ext>
                </a:extLst>
              </a:tr>
              <a:tr h="219075">
                <a:tc>
                  <a:txBody>
                    <a:bodyPr vert="horz" wrap="square"/>
                    <a:lstStyle/>
                    <a:p>
                      <a:pPr algn="l" rtl="0" fontAlgn="ctr"/>
                      <a:r>
                        <a:rPr lang="es-ES" sz="1200" u="none" strike="noStrike">
                          <a:effectLst/>
                        </a:rPr>
                        <a:t>Población (ha)</a:t>
                      </a:r>
                      <a:endParaRPr lang="es-ES" sz="12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rtl="0" fontAlgn="ctr"/>
                      <a:r>
                        <a:rPr lang="es-ES" sz="1200" u="none" strike="noStrike">
                          <a:effectLst/>
                        </a:rPr>
                        <a:t>10.000</a:t>
                      </a:r>
                      <a:endParaRPr lang="es-E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1"/>
                  </a:ext>
                </a:extLst>
              </a:tr>
              <a:tr h="209550">
                <a:tc>
                  <a:txBody>
                    <a:bodyPr vert="horz" wrap="square"/>
                    <a:lstStyle/>
                    <a:p>
                      <a:pPr algn="l" rtl="0" fontAlgn="ctr"/>
                      <a:r>
                        <a:rPr lang="es-ES" sz="1200" u="none" strike="noStrike">
                          <a:effectLst/>
                        </a:rPr>
                        <a:t>Puntos de vertimiento  (No)</a:t>
                      </a:r>
                      <a:endParaRPr lang="es-ES" sz="12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rtl="0" fontAlgn="ctr"/>
                      <a:r>
                        <a:rPr lang="es-ES" sz="1200" u="none" strike="noStrike">
                          <a:effectLst/>
                        </a:rPr>
                        <a:t>4</a:t>
                      </a:r>
                      <a:endParaRPr lang="es-E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2"/>
                  </a:ext>
                </a:extLst>
              </a:tr>
              <a:tr h="209550">
                <a:tc>
                  <a:txBody>
                    <a:bodyPr vert="horz" wrap="square"/>
                    <a:lstStyle/>
                    <a:p>
                      <a:pPr algn="l" rtl="0" fontAlgn="ctr"/>
                      <a:r>
                        <a:rPr lang="es-ES" sz="1200" u="none" strike="noStrike">
                          <a:effectLst/>
                        </a:rPr>
                        <a:t>DBO5 (mg/l)</a:t>
                      </a:r>
                      <a:endParaRPr lang="es-ES" sz="12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rtl="0" fontAlgn="ctr"/>
                      <a:r>
                        <a:rPr lang="es-ES" sz="1200" u="none" strike="noStrike">
                          <a:effectLst/>
                        </a:rPr>
                        <a:t>150</a:t>
                      </a:r>
                      <a:endParaRPr lang="es-E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3"/>
                  </a:ext>
                </a:extLst>
              </a:tr>
              <a:tr h="209550">
                <a:tc>
                  <a:txBody>
                    <a:bodyPr vert="horz" wrap="square"/>
                    <a:lstStyle/>
                    <a:p>
                      <a:pPr algn="l" rtl="0" fontAlgn="ctr"/>
                      <a:r>
                        <a:rPr lang="es-ES" sz="1200" u="none" strike="noStrike">
                          <a:effectLst/>
                        </a:rPr>
                        <a:t>SST (mg/l)</a:t>
                      </a:r>
                      <a:endParaRPr lang="es-ES" sz="12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rtl="0" fontAlgn="ctr"/>
                      <a:r>
                        <a:rPr lang="es-ES" sz="1200" u="none" strike="noStrike">
                          <a:effectLst/>
                        </a:rPr>
                        <a:t>175</a:t>
                      </a:r>
                      <a:endParaRPr lang="es-E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4"/>
                  </a:ext>
                </a:extLst>
              </a:tr>
              <a:tr h="209550">
                <a:tc>
                  <a:txBody>
                    <a:bodyPr vert="horz" wrap="square"/>
                    <a:lstStyle/>
                    <a:p>
                      <a:pPr algn="l" rtl="0" fontAlgn="ctr"/>
                      <a:r>
                        <a:rPr lang="es-ES" sz="1200" u="none" strike="noStrike">
                          <a:effectLst/>
                        </a:rPr>
                        <a:t>Caudal AR (l/s)</a:t>
                      </a:r>
                      <a:endParaRPr lang="es-ES" sz="12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rtl="0" fontAlgn="ctr"/>
                      <a:r>
                        <a:rPr lang="es-ES" sz="1200" u="none" strike="noStrike">
                          <a:effectLst/>
                        </a:rPr>
                        <a:t>35</a:t>
                      </a:r>
                      <a:endParaRPr lang="es-E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5"/>
                  </a:ext>
                </a:extLst>
              </a:tr>
              <a:tr h="209550">
                <a:tc>
                  <a:txBody>
                    <a:bodyPr vert="horz" wrap="square"/>
                    <a:lstStyle/>
                    <a:p>
                      <a:pPr algn="l" rtl="0" fontAlgn="ctr"/>
                      <a:r>
                        <a:rPr lang="es-ES" sz="1200" u="none" strike="noStrike">
                          <a:effectLst/>
                        </a:rPr>
                        <a:t>Tiempo de vertido (días)</a:t>
                      </a:r>
                      <a:endParaRPr lang="es-ES" sz="12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rtl="0" fontAlgn="ctr"/>
                      <a:r>
                        <a:rPr lang="es-ES" sz="1200" u="none" strike="noStrike">
                          <a:effectLst/>
                        </a:rPr>
                        <a:t>365</a:t>
                      </a:r>
                      <a:endParaRPr lang="es-E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6"/>
                  </a:ext>
                </a:extLst>
              </a:tr>
              <a:tr h="209550">
                <a:tc>
                  <a:txBody>
                    <a:bodyPr vert="horz" wrap="square"/>
                    <a:lstStyle/>
                    <a:p>
                      <a:pPr algn="l" rtl="0" fontAlgn="ctr"/>
                      <a:r>
                        <a:rPr lang="es-ES" sz="1200" u="none" strike="noStrike">
                          <a:effectLst/>
                        </a:rPr>
                        <a:t>Limite permisible SST (mg/l)</a:t>
                      </a:r>
                      <a:endParaRPr lang="es-ES" sz="1200" b="0" i="0" u="none" strike="noStrike">
                        <a:solidFill>
                          <a:srgbClr val="FF0000"/>
                        </a:solidFill>
                        <a:effectLst/>
                        <a:latin typeface="Calibri" panose="020f0502020204030204" pitchFamily="34" charset="0"/>
                      </a:endParaRPr>
                    </a:p>
                  </a:txBody>
                  <a:tcPr marL="9525" marR="9525" marT="9525" marB="0" anchor="ctr"/>
                </a:tc>
                <a:tc>
                  <a:txBody>
                    <a:bodyPr vert="horz" wrap="square"/>
                    <a:lstStyle/>
                    <a:p>
                      <a:pPr algn="ctr" rtl="0" fontAlgn="ctr"/>
                      <a:r>
                        <a:rPr lang="es-ES" sz="1200" u="none" strike="noStrike">
                          <a:effectLst/>
                        </a:rPr>
                        <a:t>90</a:t>
                      </a:r>
                      <a:endParaRPr lang="es-ES" sz="1200" b="0" i="0" u="none" strike="noStrike">
                        <a:solidFill>
                          <a:srgbClr val="FF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7"/>
                  </a:ext>
                </a:extLst>
              </a:tr>
              <a:tr h="215502">
                <a:tc>
                  <a:txBody>
                    <a:bodyPr vert="horz" wrap="square"/>
                    <a:lstStyle/>
                    <a:p>
                      <a:pPr algn="l" rtl="0" fontAlgn="ctr"/>
                      <a:r>
                        <a:rPr lang="es-ES" sz="1200" u="none" strike="noStrike">
                          <a:effectLst/>
                        </a:rPr>
                        <a:t>Limite permisible DBO5 (mg/l)</a:t>
                      </a:r>
                      <a:endParaRPr lang="es-ES" sz="1200" b="0" i="0" u="none" strike="noStrike">
                        <a:solidFill>
                          <a:srgbClr val="FF0000"/>
                        </a:solidFill>
                        <a:effectLst/>
                        <a:latin typeface="Calibri" panose="020f0502020204030204" pitchFamily="34" charset="0"/>
                      </a:endParaRPr>
                    </a:p>
                  </a:txBody>
                  <a:tcPr marL="9525" marR="9525" marT="9525" marB="0" anchor="ctr"/>
                </a:tc>
                <a:tc>
                  <a:txBody>
                    <a:bodyPr vert="horz" wrap="square"/>
                    <a:lstStyle/>
                    <a:p>
                      <a:pPr algn="ctr" rtl="0" fontAlgn="ctr"/>
                      <a:r>
                        <a:rPr lang="es-ES" sz="1200" u="none" strike="noStrike">
                          <a:effectLst/>
                        </a:rPr>
                        <a:t>90</a:t>
                      </a:r>
                      <a:endParaRPr lang="es-ES" sz="1200" b="0" i="0" u="none" strike="noStrike">
                        <a:solidFill>
                          <a:srgbClr val="FF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8"/>
                  </a:ext>
                </a:extLst>
              </a:tr>
              <a:tr h="409575">
                <a:tc>
                  <a:txBody>
                    <a:bodyPr vert="horz" wrap="square"/>
                    <a:lstStyle/>
                    <a:p>
                      <a:pPr algn="l" rtl="0" fontAlgn="ctr"/>
                      <a:r>
                        <a:rPr lang="es-ES" sz="1200" u="none" strike="noStrike">
                          <a:effectLst/>
                        </a:rPr>
                        <a:t>Carga Vertida actual DBO5- KG/AÑO</a:t>
                      </a:r>
                      <a:endParaRPr lang="es-ES" sz="12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rtl="0" fontAlgn="ctr"/>
                      <a:r>
                        <a:rPr lang="es-ES" sz="1200" u="none" strike="noStrike">
                          <a:effectLst/>
                        </a:rPr>
                        <a:t>165.564   </a:t>
                      </a:r>
                      <a:endParaRPr lang="es-E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9"/>
                  </a:ext>
                </a:extLst>
              </a:tr>
              <a:tr h="409575">
                <a:tc>
                  <a:txBody>
                    <a:bodyPr vert="horz" wrap="square"/>
                    <a:lstStyle/>
                    <a:p>
                      <a:pPr algn="l" rtl="0" fontAlgn="ctr"/>
                      <a:r>
                        <a:rPr lang="es-ES" sz="1200" u="none" strike="noStrike">
                          <a:effectLst/>
                        </a:rPr>
                        <a:t>Carga Vertida actual SST-KG/AÑO</a:t>
                      </a:r>
                      <a:endParaRPr lang="es-ES" sz="12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rtl="0" fontAlgn="ctr"/>
                      <a:r>
                        <a:rPr lang="es-ES" sz="1200" u="none" strike="noStrike">
                          <a:effectLst/>
                        </a:rPr>
                        <a:t>193.158   </a:t>
                      </a:r>
                      <a:endParaRPr lang="es-E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10"/>
                  </a:ext>
                </a:extLst>
              </a:tr>
              <a:tr h="476994">
                <a:tc>
                  <a:txBody>
                    <a:bodyPr vert="horz" wrap="square"/>
                    <a:lstStyle/>
                    <a:p>
                      <a:pPr algn="l" rtl="0" fontAlgn="ctr"/>
                      <a:r>
                        <a:rPr lang="es-ES" sz="1200" u="none" strike="noStrike">
                          <a:effectLst/>
                        </a:rPr>
                        <a:t>Carga Vertida CUMPLIENDO LP DBO5- KG/AÑO</a:t>
                      </a:r>
                      <a:endParaRPr lang="es-ES" sz="12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rtl="0" fontAlgn="ctr"/>
                      <a:r>
                        <a:rPr lang="es-ES" sz="1200" u="none" strike="noStrike">
                          <a:effectLst/>
                        </a:rPr>
                        <a:t>99.338   </a:t>
                      </a:r>
                      <a:endParaRPr lang="es-E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11"/>
                  </a:ext>
                </a:extLst>
              </a:tr>
              <a:tr h="504056">
                <a:tc>
                  <a:txBody>
                    <a:bodyPr vert="horz" wrap="square"/>
                    <a:lstStyle/>
                    <a:p>
                      <a:pPr algn="l" rtl="0" fontAlgn="ctr"/>
                      <a:r>
                        <a:rPr lang="es-ES" sz="1200" u="none" strike="noStrike">
                          <a:effectLst/>
                        </a:rPr>
                        <a:t>Carga Vertida CUMPLIENDO LP SST-KG/AÑO</a:t>
                      </a:r>
                      <a:endParaRPr lang="es-ES" sz="12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rtl="0" fontAlgn="ctr"/>
                      <a:r>
                        <a:rPr lang="es-ES" sz="1200" u="none" strike="noStrike">
                          <a:effectLst/>
                        </a:rPr>
                        <a:t>99.338   </a:t>
                      </a:r>
                      <a:endParaRPr lang="es-E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519348962"/>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Shape 93"/>
        <p:cNvGrpSpPr/>
        <p:nvPr/>
      </p:nvGrpSpPr>
      <p:grpSpPr>
        <a:xfrm>
          <a:off x="0" y="0"/>
          <a:ext cx="0" cy="0"/>
        </a:xfrm>
      </p:grpSpPr>
      <p:pic>
        <p:nvPicPr>
          <p:cNvPr id="94" name="Google Shape;94;p2"/>
          <p:cNvPicPr preferRelativeResize="0"/>
          <p:nvPr/>
        </p:nvPicPr>
        <p:blipFill>
          <a:blip r:embed="rId3">
            <a:alphaModFix amt="50000"/>
          </a:blip>
          <a:stretch>
            <a:fillRect/>
          </a:stretch>
        </p:blipFill>
        <p:spPr>
          <a:xfrm>
            <a:off x="0" y="-1"/>
            <a:ext cx="12192000" cy="1054359"/>
          </a:xfrm>
          <a:prstGeom prst="rect">
            <a:avLst/>
          </a:prstGeom>
          <a:noFill/>
          <a:ln>
            <a:noFill/>
          </a:ln>
        </p:spPr>
      </p:pic>
      <p:pic>
        <p:nvPicPr>
          <p:cNvPr id="9" name="Imagen 8">
            <a:extLst>
              <a:ext uri="{FF2B5EF4-FFF2-40B4-BE49-F238E27FC236}">
                <a16:creationId xmlns:a16="http://schemas.microsoft.com/office/drawing/2014/main" id="{47C8B085-A7E5-4F69-B61B-CC988BEEADB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Effect>
                      <a14:saturation sat="400000"/>
                    </a14:imgEffect>
                  </a14:imgLayer>
                </a14:imgProps>
              </a:ext>
            </a:extLst>
          </a:blip>
          <a:stretch>
            <a:fillRect/>
          </a:stretch>
        </p:blipFill>
        <p:spPr>
          <a:xfrm>
            <a:off x="-142194" y="59574"/>
            <a:ext cx="1144475" cy="1054359"/>
          </a:xfrm>
          <a:prstGeom prst="rect">
            <a:avLst/>
          </a:prstGeom>
        </p:spPr>
      </p:pic>
      <p:sp>
        <p:nvSpPr>
          <p:cNvPr id="8" name="CuadroTexto 7">
            <a:extLst>
              <a:ext uri="{FF2B5EF4-FFF2-40B4-BE49-F238E27FC236}">
                <a16:creationId xmlns:a16="http://schemas.microsoft.com/office/drawing/2014/main" id="{7F0EA2CC-D69C-43F3-BC3E-BE6714086C95}"/>
              </a:ext>
            </a:extLst>
          </p:cNvPr>
          <p:cNvSpPr txBox="1"/>
          <p:nvPr/>
        </p:nvSpPr>
        <p:spPr>
          <a:xfrm>
            <a:off x="4319332" y="706216"/>
            <a:ext cx="7872668" cy="400110"/>
          </a:xfrm>
          <a:prstGeom prst="rect">
            <a:avLst/>
          </a:prstGeom>
          <a:noFill/>
        </p:spPr>
        <p:txBody>
          <a:bodyPr wrap="none" rtlCol="0">
            <a:spAutoFit/>
          </a:bodyPr>
          <a:lstStyle/>
          <a:p>
            <a:r>
              <a:rPr lang="es-ES" sz="2000" b="1"/>
              <a:t>PROPUESTA DE METAS CUMPLIENDO LIMITES PERMISIBLES</a:t>
            </a:r>
          </a:p>
        </p:txBody>
      </p:sp>
      <p:graphicFrame>
        <p:nvGraphicFramePr>
          <p:cNvPr id="10" name="Tabla 9">
            <a:extLst>
              <a:ext uri="{FF2B5EF4-FFF2-40B4-BE49-F238E27FC236}">
                <a16:creationId xmlns:a16="http://schemas.microsoft.com/office/drawing/2014/main" id="{19856D0F-F341-4EFF-B548-ACB9ECC6FC6A}"/>
              </a:ext>
            </a:extLst>
          </p:cNvPr>
          <p:cNvGraphicFramePr>
            <a:graphicFrameLocks noGrp="1"/>
          </p:cNvGraphicFramePr>
          <p:nvPr>
            <p:extLst>
              <p:ext uri="{D42A27DB-BD31-4B8C-83A1-F6EECF244321}">
                <p14:modId xmlns:p14="http://schemas.microsoft.com/office/powerpoint/2010/main" val="2780368478"/>
              </p:ext>
            </p:extLst>
          </p:nvPr>
        </p:nvGraphicFramePr>
        <p:xfrm>
          <a:off x="1777112" y="1817548"/>
          <a:ext cx="8637775" cy="3222904"/>
        </p:xfrm>
        <a:graphic>
          <a:graphicData uri="http://schemas.openxmlformats.org/drawingml/2006/table">
            <a:tbl>
              <a:tblPr firstRow="1" bandRow="1">
                <a:tableStyleId>{5C22544A-7EE6-4342-B048-85BDC9FD1C3A}</a:tableStyleId>
              </a:tblPr>
              <a:tblGrid>
                <a:gridCol w="1322864">
                  <a:extLst>
                    <a:ext uri="{9D8B030D-6E8A-4147-A177-3AD203B41FA5}">
                      <a16:colId xmlns:a16="http://schemas.microsoft.com/office/drawing/2014/main" val="20000"/>
                    </a:ext>
                  </a:extLst>
                </a:gridCol>
                <a:gridCol w="1501275">
                  <a:extLst>
                    <a:ext uri="{9D8B030D-6E8A-4147-A177-3AD203B41FA5}">
                      <a16:colId xmlns:a16="http://schemas.microsoft.com/office/drawing/2014/main" val="20001"/>
                    </a:ext>
                  </a:extLst>
                </a:gridCol>
                <a:gridCol w="1636172">
                  <a:extLst>
                    <a:ext uri="{9D8B030D-6E8A-4147-A177-3AD203B41FA5}">
                      <a16:colId xmlns:a16="http://schemas.microsoft.com/office/drawing/2014/main" val="20002"/>
                    </a:ext>
                  </a:extLst>
                </a:gridCol>
                <a:gridCol w="1044366">
                  <a:extLst>
                    <a:ext uri="{9D8B030D-6E8A-4147-A177-3AD203B41FA5}">
                      <a16:colId xmlns:a16="http://schemas.microsoft.com/office/drawing/2014/main" val="20003"/>
                    </a:ext>
                  </a:extLst>
                </a:gridCol>
                <a:gridCol w="1044366">
                  <a:extLst>
                    <a:ext uri="{9D8B030D-6E8A-4147-A177-3AD203B41FA5}">
                      <a16:colId xmlns:a16="http://schemas.microsoft.com/office/drawing/2014/main" val="20004"/>
                    </a:ext>
                  </a:extLst>
                </a:gridCol>
                <a:gridCol w="1044366">
                  <a:extLst>
                    <a:ext uri="{9D8B030D-6E8A-4147-A177-3AD203B41FA5}">
                      <a16:colId xmlns:a16="http://schemas.microsoft.com/office/drawing/2014/main" val="20005"/>
                    </a:ext>
                  </a:extLst>
                </a:gridCol>
                <a:gridCol w="1044366">
                  <a:extLst>
                    <a:ext uri="{9D8B030D-6E8A-4147-A177-3AD203B41FA5}">
                      <a16:colId xmlns:a16="http://schemas.microsoft.com/office/drawing/2014/main" val="20006"/>
                    </a:ext>
                  </a:extLst>
                </a:gridCol>
              </a:tblGrid>
              <a:tr h="1125945">
                <a:tc rowSpan="2">
                  <a:txBody>
                    <a:bodyPr vert="horz" wrap="square"/>
                    <a:lstStyle/>
                    <a:p>
                      <a:pPr algn="ctr" fontAlgn="b"/>
                      <a:r>
                        <a:rPr lang="es-ES" sz="1400" u="none" strike="noStrike">
                          <a:effectLst/>
                        </a:rPr>
                        <a:t>PARAMETRO</a:t>
                      </a:r>
                      <a:endParaRPr lang="es-ES" sz="1400" b="1" i="0" u="none" strike="noStrike">
                        <a:solidFill>
                          <a:srgbClr val="000000"/>
                        </a:solidFill>
                        <a:effectLst/>
                        <a:latin typeface="Calibri" panose="020f0502020204030204" pitchFamily="34" charset="0"/>
                      </a:endParaRPr>
                    </a:p>
                  </a:txBody>
                  <a:tcPr marL="9525" marR="9525" marT="9525" marB="0" anchor="ctr"/>
                </a:tc>
                <a:tc rowSpan="2">
                  <a:txBody>
                    <a:bodyPr vert="horz" wrap="square"/>
                    <a:lstStyle/>
                    <a:p>
                      <a:pPr algn="ctr" fontAlgn="b"/>
                      <a:r>
                        <a:rPr lang="es-ES" sz="1400" u="none" strike="noStrike">
                          <a:effectLst/>
                        </a:rPr>
                        <a:t>CARGA ACTUAL kg/año</a:t>
                      </a:r>
                      <a:endParaRPr lang="es-ES" sz="1400" b="1" i="0" u="none" strike="noStrike">
                        <a:solidFill>
                          <a:srgbClr val="000000"/>
                        </a:solidFill>
                        <a:effectLst/>
                        <a:latin typeface="Calibri" panose="020f0502020204030204" pitchFamily="34" charset="0"/>
                      </a:endParaRPr>
                    </a:p>
                  </a:txBody>
                  <a:tcPr marL="9525" marR="9525" marT="9525" marB="0" anchor="ctr"/>
                </a:tc>
                <a:tc rowSpan="2">
                  <a:txBody>
                    <a:bodyPr vert="horz" wrap="square"/>
                    <a:lstStyle/>
                    <a:p>
                      <a:pPr algn="ctr" fontAlgn="b"/>
                      <a:r>
                        <a:rPr lang="es-ES" sz="1400" u="none" strike="noStrike">
                          <a:effectLst/>
                        </a:rPr>
                        <a:t>CARGA FINAL CUMPLIENDO LP-kg/año</a:t>
                      </a:r>
                      <a:endParaRPr lang="es-ES" sz="1400" b="1" i="0" u="none" strike="noStrike">
                        <a:solidFill>
                          <a:srgbClr val="000000"/>
                        </a:solidFill>
                        <a:effectLst/>
                        <a:latin typeface="Calibri" panose="020f0502020204030204" pitchFamily="34" charset="0"/>
                      </a:endParaRPr>
                    </a:p>
                  </a:txBody>
                  <a:tcPr marL="9525" marR="9525" marT="9525" marB="0" anchor="ctr"/>
                </a:tc>
                <a:tc gridSpan="2">
                  <a:txBody>
                    <a:bodyPr vert="horz" wrap="square"/>
                    <a:lstStyle/>
                    <a:p>
                      <a:pPr algn="ctr" fontAlgn="b"/>
                      <a:r>
                        <a:rPr lang="es-ES" sz="1400" u="none" strike="noStrike">
                          <a:effectLst/>
                        </a:rPr>
                        <a:t>META DE REDUCCION</a:t>
                      </a:r>
                      <a:endParaRPr lang="es-ES" sz="1400" b="1" i="0" u="none" strike="noStrike">
                        <a:solidFill>
                          <a:srgbClr val="000000"/>
                        </a:solidFill>
                        <a:effectLst/>
                        <a:latin typeface="Calibri" panose="020f0502020204030204" pitchFamily="34" charset="0"/>
                      </a:endParaRPr>
                    </a:p>
                  </a:txBody>
                  <a:tcPr marL="9525" marR="9525" marT="9525" marB="0" anchor="ctr"/>
                </a:tc>
                <a:tc hMerge="1">
                  <a:txBody>
                    <a:bodyPr vert="horz" wrap="square"/>
                    <a:lstStyle/>
                    <a:p>
                      <a:endParaRPr lang="es-ES"/>
                    </a:p>
                  </a:txBody>
                  <a:tcPr/>
                </a:tc>
                <a:tc gridSpan="2">
                  <a:txBody>
                    <a:bodyPr vert="horz" wrap="square"/>
                    <a:lstStyle/>
                    <a:p>
                      <a:pPr algn="ctr" fontAlgn="b"/>
                      <a:r>
                        <a:rPr lang="es-ES" sz="1400" u="none" strike="noStrike">
                          <a:effectLst/>
                        </a:rPr>
                        <a:t>PUNTOS DE VERTIMIENTO</a:t>
                      </a:r>
                      <a:endParaRPr lang="es-ES" sz="1400" b="1" i="0" u="none" strike="noStrike">
                        <a:solidFill>
                          <a:srgbClr val="000000"/>
                        </a:solidFill>
                        <a:effectLst/>
                        <a:latin typeface="Calibri" panose="020f0502020204030204" pitchFamily="34" charset="0"/>
                      </a:endParaRPr>
                    </a:p>
                  </a:txBody>
                  <a:tcPr marL="9525" marR="9525" marT="9525" marB="0" anchor="ctr"/>
                </a:tc>
                <a:tc hMerge="1">
                  <a:txBody>
                    <a:bodyPr vert="horz" wrap="square"/>
                    <a:lstStyle/>
                    <a:p>
                      <a:endParaRPr lang="es-ES"/>
                    </a:p>
                  </a:txBody>
                  <a:tcPr/>
                </a:tc>
                <a:extLst>
                  <a:ext uri="{0D108BD9-81ED-4DB2-BD59-A6C34878D82A}">
                    <a16:rowId xmlns:a16="http://schemas.microsoft.com/office/drawing/2014/main" val="10000"/>
                  </a:ext>
                </a:extLst>
              </a:tr>
              <a:tr h="517933">
                <a:tc vMerge="1">
                  <a:txBody>
                    <a:bodyPr vert="horz" wrap="square"/>
                    <a:lstStyle/>
                    <a:p>
                      <a:endParaRPr lang="es-ES"/>
                    </a:p>
                  </a:txBody>
                  <a:tcPr/>
                </a:tc>
                <a:tc vMerge="1">
                  <a:txBody>
                    <a:bodyPr vert="horz" wrap="square"/>
                    <a:lstStyle/>
                    <a:p>
                      <a:endParaRPr lang="es-ES"/>
                    </a:p>
                  </a:txBody>
                  <a:tcPr/>
                </a:tc>
                <a:tc vMerge="1">
                  <a:txBody>
                    <a:bodyPr vert="horz" wrap="square"/>
                    <a:lstStyle/>
                    <a:p>
                      <a:endParaRPr lang="es-ES"/>
                    </a:p>
                  </a:txBody>
                  <a:tcPr/>
                </a:tc>
                <a:tc>
                  <a:txBody>
                    <a:bodyPr vert="horz" wrap="square"/>
                    <a:lstStyle/>
                    <a:p>
                      <a:pPr algn="ctr" fontAlgn="b"/>
                      <a:r>
                        <a:rPr lang="es-ES" sz="1400" u="none" strike="noStrike">
                          <a:effectLst/>
                        </a:rPr>
                        <a:t>kg/año</a:t>
                      </a:r>
                      <a:endParaRPr lang="es-ES" sz="1400" b="1"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a:t>
                      </a:r>
                      <a:endParaRPr lang="es-ES" sz="1400" b="1"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INICIAL</a:t>
                      </a:r>
                      <a:endParaRPr lang="es-ES" sz="1400" b="1"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FINAL</a:t>
                      </a:r>
                      <a:endParaRPr lang="es-ES" sz="14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1"/>
                  </a:ext>
                </a:extLst>
              </a:tr>
              <a:tr h="541805">
                <a:tc>
                  <a:txBody>
                    <a:bodyPr vert="horz" wrap="square"/>
                    <a:lstStyle/>
                    <a:p>
                      <a:pPr algn="ctr" fontAlgn="b"/>
                      <a:r>
                        <a:rPr lang="es-ES" sz="1400" u="none" strike="noStrike">
                          <a:effectLst/>
                        </a:rPr>
                        <a:t>DBO5</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                165.564   </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                   99.338   </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       66.226   </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40</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 </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 </a:t>
                      </a:r>
                      <a:endParaRPr lang="es-E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2"/>
                  </a:ext>
                </a:extLst>
              </a:tr>
              <a:tr h="541805">
                <a:tc>
                  <a:txBody>
                    <a:bodyPr vert="horz" wrap="square"/>
                    <a:lstStyle/>
                    <a:p>
                      <a:pPr algn="ctr" fontAlgn="b"/>
                      <a:r>
                        <a:rPr lang="es-ES" sz="1400" u="none" strike="noStrike">
                          <a:effectLst/>
                        </a:rPr>
                        <a:t>SST</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                193.158   </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                     99.338   </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       93.820   </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48,6</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 </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 </a:t>
                      </a:r>
                      <a:endParaRPr lang="es-E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3"/>
                  </a:ext>
                </a:extLst>
              </a:tr>
              <a:tr h="495416">
                <a:tc>
                  <a:txBody>
                    <a:bodyPr vert="horz" wrap="square"/>
                    <a:lstStyle/>
                    <a:p>
                      <a:pPr algn="ctr" fontAlgn="b"/>
                      <a:r>
                        <a:rPr lang="es-ES" sz="1400" u="none" strike="noStrike">
                          <a:effectLst/>
                        </a:rPr>
                        <a:t> </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 </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 </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 </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 </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3</a:t>
                      </a:r>
                      <a:endParaRPr lang="es-ES" sz="1400" b="0" i="0" u="none" strike="noStrike">
                        <a:solidFill>
                          <a:srgbClr val="000000"/>
                        </a:solidFill>
                        <a:effectLst/>
                        <a:latin typeface="Calibri" panose="020f0502020204030204" pitchFamily="34" charset="0"/>
                      </a:endParaRPr>
                    </a:p>
                  </a:txBody>
                  <a:tcPr marL="9525" marR="9525" marT="9525" marB="0" anchor="ctr"/>
                </a:tc>
                <a:tc>
                  <a:txBody>
                    <a:bodyPr vert="horz" wrap="square"/>
                    <a:lstStyle/>
                    <a:p>
                      <a:pPr algn="ctr" fontAlgn="b"/>
                      <a:r>
                        <a:rPr lang="es-ES" sz="1400" u="none" strike="noStrike">
                          <a:effectLst/>
                        </a:rPr>
                        <a:t>1</a:t>
                      </a:r>
                      <a:endParaRPr lang="es-E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81295556"/>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Shape 93"/>
        <p:cNvGrpSpPr/>
        <p:nvPr/>
      </p:nvGrpSpPr>
      <p:grpSpPr>
        <a:xfrm>
          <a:off x="0" y="0"/>
          <a:ext cx="0" cy="0"/>
        </a:xfrm>
      </p:grpSpPr>
      <p:pic>
        <p:nvPicPr>
          <p:cNvPr id="94" name="Google Shape;94;p2"/>
          <p:cNvPicPr preferRelativeResize="0"/>
          <p:nvPr/>
        </p:nvPicPr>
        <p:blipFill>
          <a:blip r:embed="rId3">
            <a:alphaModFix amt="50000"/>
          </a:blip>
          <a:stretch>
            <a:fillRect/>
          </a:stretch>
        </p:blipFill>
        <p:spPr>
          <a:xfrm>
            <a:off x="0" y="-1"/>
            <a:ext cx="12192000" cy="1054359"/>
          </a:xfrm>
          <a:prstGeom prst="rect">
            <a:avLst/>
          </a:prstGeom>
          <a:noFill/>
          <a:ln>
            <a:noFill/>
          </a:ln>
        </p:spPr>
      </p:pic>
      <p:graphicFrame>
        <p:nvGraphicFramePr>
          <p:cNvPr id="7" name="Diagrama 6">
            <a:extLst>
              <a:ext uri="{FF2B5EF4-FFF2-40B4-BE49-F238E27FC236}">
                <a16:creationId xmlns:a16="http://schemas.microsoft.com/office/drawing/2014/main" id="{0702890F-95E8-4E6F-B272-CD425BF76BF9}"/>
              </a:ext>
            </a:extLst>
          </p:cNvPr>
          <p:cNvGraphicFramePr/>
          <p:nvPr>
            <p:extLst>
              <p:ext uri="{D42A27DB-BD31-4B8C-83A1-F6EECF244321}">
                <p14:modId xmlns:p14="http://schemas.microsoft.com/office/powerpoint/2010/main" val="3073355700"/>
              </p:ext>
            </p:extLst>
          </p:nvPr>
        </p:nvGraphicFramePr>
        <p:xfrm>
          <a:off x="2042636" y="1268450"/>
          <a:ext cx="7379018" cy="1998225"/>
        </p:xfrm>
        <a:graphic>
          <a:graphicData uri="http://schemas.openxmlformats.org/drawingml/2006/diagram">
            <dgm:relIds xmlns:dgm="http://schemas.openxmlformats.org/drawingml/2006/diagram" r:dm="rId5" r:lo="rId6" r:qs="rId7" r:cs="rId8"/>
          </a:graphicData>
        </a:graphic>
      </p:graphicFrame>
      <p:pic>
        <p:nvPicPr>
          <p:cNvPr id="13" name="Imagen 12">
            <a:extLst>
              <a:ext uri="{FF2B5EF4-FFF2-40B4-BE49-F238E27FC236}">
                <a16:creationId xmlns:a16="http://schemas.microsoft.com/office/drawing/2014/main" id="{CC33FC76-56B8-486F-AA3A-C10E0FAE1F9A}"/>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imgEffect>
                    <a14:imgEffect>
                      <a14:saturation sat="400000"/>
                    </a14:imgEffect>
                  </a14:imgLayer>
                </a14:imgProps>
              </a:ext>
            </a:extLst>
          </a:blip>
          <a:stretch>
            <a:fillRect/>
          </a:stretch>
        </p:blipFill>
        <p:spPr>
          <a:xfrm>
            <a:off x="-142194" y="59574"/>
            <a:ext cx="1144475" cy="1054359"/>
          </a:xfrm>
          <a:prstGeom prst="rect">
            <a:avLst/>
          </a:prstGeom>
        </p:spPr>
      </p:pic>
      <p:sp>
        <p:nvSpPr>
          <p:cNvPr id="9" name="CuadroTexto 8">
            <a:extLst>
              <a:ext uri="{FF2B5EF4-FFF2-40B4-BE49-F238E27FC236}">
                <a16:creationId xmlns:a16="http://schemas.microsoft.com/office/drawing/2014/main" id="{7912D221-2ED4-42FC-8E39-F8BF623F998B}"/>
              </a:ext>
            </a:extLst>
          </p:cNvPr>
          <p:cNvSpPr txBox="1"/>
          <p:nvPr/>
        </p:nvSpPr>
        <p:spPr>
          <a:xfrm>
            <a:off x="5577689" y="622480"/>
            <a:ext cx="6614311" cy="461665"/>
          </a:xfrm>
          <a:prstGeom prst="rect">
            <a:avLst/>
          </a:prstGeom>
          <a:noFill/>
        </p:spPr>
        <p:txBody>
          <a:bodyPr wrap="none" rtlCol="0">
            <a:spAutoFit/>
          </a:bodyPr>
          <a:lstStyle/>
          <a:p>
            <a:r>
              <a:rPr lang="es-ES" sz="2400" b="1">
                <a:solidFill>
                  <a:schemeClr val="tx1"/>
                </a:solidFill>
              </a:rPr>
              <a:t>EVALUACIÓN DE PROPUESTAS DE METAS</a:t>
            </a:r>
          </a:p>
        </p:txBody>
      </p:sp>
      <p:sp>
        <p:nvSpPr>
          <p:cNvPr id="2" name="Rectángulo 1">
            <a:extLst>
              <a:ext uri="{FF2B5EF4-FFF2-40B4-BE49-F238E27FC236}">
                <a16:creationId xmlns:a16="http://schemas.microsoft.com/office/drawing/2014/main" id="{34318FC3-00F7-442C-BD4C-A4EE17A7CA6B}"/>
              </a:ext>
            </a:extLst>
          </p:cNvPr>
          <p:cNvSpPr/>
          <p:nvPr/>
        </p:nvSpPr>
        <p:spPr>
          <a:xfrm>
            <a:off x="1039807" y="2041877"/>
            <a:ext cx="10112386" cy="3693319"/>
          </a:xfrm>
          <a:prstGeom prst="rect">
            <a:avLst/>
          </a:prstGeom>
        </p:spPr>
        <p:txBody>
          <a:bodyPr wrap="square">
            <a:spAutoFit/>
          </a:bodyPr>
          <a:lstStyle/>
          <a:p>
            <a:r>
              <a:rPr lang="es-ES" sz="1800"/>
              <a:t>La propuesta debe cumplir los siguientes requisitos:</a:t>
            </a:r>
          </a:p>
          <a:p>
            <a:endParaRPr lang="es-ES" sz="1800"/>
          </a:p>
          <a:p>
            <a:endParaRPr lang="es-ES" sz="1800"/>
          </a:p>
          <a:p>
            <a:pPr marL="342900" indent="-342900">
              <a:buAutoNum type="arabicPeriod"/>
            </a:pPr>
            <a:r>
              <a:rPr lang="es-ES" sz="1800"/>
              <a:t>Cumplir con LIMITES PERMISIBLES DE VERTIMIENTO (Resolución 0631 de 2015)</a:t>
            </a:r>
          </a:p>
          <a:p>
            <a:pPr marL="342900" indent="-342900">
              <a:buAutoNum type="arabicPeriod"/>
            </a:pPr>
            <a:endParaRPr lang="es-ES" sz="1800"/>
          </a:p>
          <a:p>
            <a:pPr marL="342900" indent="-342900">
              <a:buAutoNum type="arabicPeriod"/>
            </a:pPr>
            <a:r>
              <a:rPr lang="es-ES" sz="1800"/>
              <a:t>Cumplir con los objetivos de calidad del tramo</a:t>
            </a:r>
          </a:p>
          <a:p>
            <a:endParaRPr lang="es-ES" sz="1800"/>
          </a:p>
          <a:p>
            <a:pPr marL="285750" indent="-285750">
              <a:buFontTx/>
              <a:buChar char="-"/>
            </a:pPr>
            <a:r>
              <a:rPr lang="es-ES" sz="1800"/>
              <a:t>Usos potenciales del tramo</a:t>
            </a:r>
          </a:p>
          <a:p>
            <a:pPr marL="285750" indent="-285750">
              <a:buFontTx/>
              <a:buChar char="-"/>
            </a:pPr>
            <a:r>
              <a:rPr lang="es-ES" sz="1800"/>
              <a:t>Criterios de calidad para el uso definido en el tramo</a:t>
            </a:r>
          </a:p>
          <a:p>
            <a:pPr marL="285750" indent="-285750">
              <a:buFontTx/>
              <a:buChar char="-"/>
            </a:pPr>
            <a:r>
              <a:rPr lang="es-ES" sz="1800"/>
              <a:t>Capacidad de carga del tramo</a:t>
            </a:r>
          </a:p>
          <a:p>
            <a:pPr marL="285750" indent="-285750">
              <a:buFontTx/>
              <a:buChar char="-"/>
            </a:pPr>
            <a:endParaRPr lang="es-ES" sz="1800"/>
          </a:p>
          <a:p>
            <a:r>
              <a:rPr lang="es-ES" sz="1800"/>
              <a:t>Se recomienda ver el documento </a:t>
            </a:r>
            <a:r>
              <a:rPr lang="es-ES" sz="1800" u="sng"/>
              <a:t>Metas cuasi óptimas (numeral 4),</a:t>
            </a:r>
            <a:r>
              <a:rPr lang="es-ES" sz="1800"/>
              <a:t> disponible en la pagina web CAS en el link de tasa retributiva</a:t>
            </a:r>
          </a:p>
        </p:txBody>
      </p:sp>
    </p:spTree>
    <p:extLst>
      <p:ext uri="{BB962C8B-B14F-4D97-AF65-F5344CB8AC3E}">
        <p14:creationId xmlns:p14="http://schemas.microsoft.com/office/powerpoint/2010/main" val="2700666577"/>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Shape 93"/>
        <p:cNvGrpSpPr/>
        <p:nvPr/>
      </p:nvGrpSpPr>
      <p:grpSpPr>
        <a:xfrm>
          <a:off x="0" y="0"/>
          <a:ext cx="0" cy="0"/>
        </a:xfrm>
      </p:grpSpPr>
      <p:pic>
        <p:nvPicPr>
          <p:cNvPr id="94" name="Google Shape;94;p2"/>
          <p:cNvPicPr preferRelativeResize="0"/>
          <p:nvPr/>
        </p:nvPicPr>
        <p:blipFill>
          <a:blip r:embed="rId3">
            <a:alphaModFix amt="50000"/>
          </a:blip>
          <a:stretch>
            <a:fillRect/>
          </a:stretch>
        </p:blipFill>
        <p:spPr>
          <a:xfrm>
            <a:off x="0" y="-1"/>
            <a:ext cx="12192000" cy="1054359"/>
          </a:xfrm>
          <a:prstGeom prst="rect">
            <a:avLst/>
          </a:prstGeom>
          <a:noFill/>
          <a:ln>
            <a:noFill/>
          </a:ln>
        </p:spPr>
      </p:pic>
      <p:sp>
        <p:nvSpPr>
          <p:cNvPr id="5" name="9 CuadroTexto">
            <a:extLst>
              <a:ext uri="{FF2B5EF4-FFF2-40B4-BE49-F238E27FC236}">
                <a16:creationId xmlns:a16="http://schemas.microsoft.com/office/drawing/2014/main" id="{00BBFE77-02D9-4EB1-8DE1-045A60407452}"/>
              </a:ext>
            </a:extLst>
          </p:cNvPr>
          <p:cNvSpPr txBox="1">
            <a:spLocks noChangeArrowheads="1"/>
          </p:cNvSpPr>
          <p:nvPr/>
        </p:nvSpPr>
        <p:spPr bwMode="auto">
          <a:xfrm>
            <a:off x="1002281" y="637870"/>
            <a:ext cx="1159764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Narrow" panose="020b0606020202030204" pitchFamily="34" charset="0"/>
              </a:defRPr>
            </a:lvl1pPr>
            <a:lvl2pPr marL="742950" indent="-285750">
              <a:defRPr>
                <a:solidFill>
                  <a:schemeClr val="tx1"/>
                </a:solidFill>
                <a:latin typeface="Arial Narrow" panose="020b0606020202030204" pitchFamily="34" charset="0"/>
              </a:defRPr>
            </a:lvl2pPr>
            <a:lvl3pPr marL="1143000" indent="-228600">
              <a:defRPr>
                <a:solidFill>
                  <a:schemeClr val="tx1"/>
                </a:solidFill>
                <a:latin typeface="Arial Narrow" panose="020b0606020202030204" pitchFamily="34" charset="0"/>
              </a:defRPr>
            </a:lvl3pPr>
            <a:lvl4pPr marL="1600200" indent="-228600">
              <a:defRPr>
                <a:solidFill>
                  <a:schemeClr val="tx1"/>
                </a:solidFill>
                <a:latin typeface="Arial Narrow" panose="020b0606020202030204" pitchFamily="34" charset="0"/>
              </a:defRPr>
            </a:lvl4pPr>
            <a:lvl5pPr marL="2057400" indent="-228600">
              <a:defRPr>
                <a:solidFill>
                  <a:schemeClr val="tx1"/>
                </a:solidFill>
                <a:latin typeface="Arial Narrow" panose="020b0606020202030204" pitchFamily="34" charset="0"/>
              </a:defRPr>
            </a:lvl5pPr>
            <a:lvl6pPr marL="2514600" indent="-228600" fontAlgn="base">
              <a:spcBef>
                <a:spcPct val="0"/>
              </a:spcBef>
              <a:spcAft>
                <a:spcPct val="0"/>
              </a:spcAft>
              <a:defRPr>
                <a:solidFill>
                  <a:schemeClr val="tx1"/>
                </a:solidFill>
                <a:latin typeface="Arial Narrow" panose="020b0606020202030204" pitchFamily="34" charset="0"/>
              </a:defRPr>
            </a:lvl6pPr>
            <a:lvl7pPr marL="2971800" indent="-228600" fontAlgn="base">
              <a:spcBef>
                <a:spcPct val="0"/>
              </a:spcBef>
              <a:spcAft>
                <a:spcPct val="0"/>
              </a:spcAft>
              <a:defRPr>
                <a:solidFill>
                  <a:schemeClr val="tx1"/>
                </a:solidFill>
                <a:latin typeface="Arial Narrow" panose="020b0606020202030204" pitchFamily="34" charset="0"/>
              </a:defRPr>
            </a:lvl7pPr>
            <a:lvl8pPr marL="3429000" indent="-228600" fontAlgn="base">
              <a:spcBef>
                <a:spcPct val="0"/>
              </a:spcBef>
              <a:spcAft>
                <a:spcPct val="0"/>
              </a:spcAft>
              <a:defRPr>
                <a:solidFill>
                  <a:schemeClr val="tx1"/>
                </a:solidFill>
                <a:latin typeface="Arial Narrow" panose="020b0606020202030204" pitchFamily="34" charset="0"/>
              </a:defRPr>
            </a:lvl8pPr>
            <a:lvl9pPr marL="3886200" indent="-228600" fontAlgn="base">
              <a:spcBef>
                <a:spcPct val="0"/>
              </a:spcBef>
              <a:spcAft>
                <a:spcPct val="0"/>
              </a:spcAft>
              <a:defRPr>
                <a:solidFill>
                  <a:schemeClr val="tx1"/>
                </a:solidFill>
                <a:latin typeface="Arial Narrow" panose="020b0606020202030204" pitchFamily="34" charset="0"/>
              </a:defRPr>
            </a:lvl9pPr>
          </a:lstStyle>
          <a:p>
            <a:pPr algn="ctr"/>
            <a:r>
              <a:rPr lang="es-CO" sz="2400" b="1"/>
              <a:t>EVALUACIÓN DE PROPUESTAS DE METAS - VERIFICACIÓN DE OBJETIVOS DE CALIDAD</a:t>
            </a:r>
          </a:p>
          <a:p>
            <a:pPr algn="ctr"/>
            <a:endParaRPr lang="es-CO" sz="2800" b="1"/>
          </a:p>
        </p:txBody>
      </p:sp>
      <p:pic>
        <p:nvPicPr>
          <p:cNvPr id="11" name="Imagen 10">
            <a:extLst>
              <a:ext uri="{FF2B5EF4-FFF2-40B4-BE49-F238E27FC236}">
                <a16:creationId xmlns:a16="http://schemas.microsoft.com/office/drawing/2014/main" id="{97BAAD69-0D71-4463-8D05-27237D5E61B0}"/>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Effect>
                      <a14:saturation sat="400000"/>
                    </a14:imgEffect>
                  </a14:imgLayer>
                </a14:imgProps>
              </a:ext>
            </a:extLst>
          </a:blip>
          <a:stretch>
            <a:fillRect/>
          </a:stretch>
        </p:blipFill>
        <p:spPr>
          <a:xfrm>
            <a:off x="-142194" y="59574"/>
            <a:ext cx="1144475" cy="1054359"/>
          </a:xfrm>
          <a:prstGeom prst="rect">
            <a:avLst/>
          </a:prstGeom>
        </p:spPr>
      </p:pic>
      <p:sp>
        <p:nvSpPr>
          <p:cNvPr id="2" name="Rectángulo 1">
            <a:extLst>
              <a:ext uri="{FF2B5EF4-FFF2-40B4-BE49-F238E27FC236}">
                <a16:creationId xmlns:a16="http://schemas.microsoft.com/office/drawing/2014/main" id="{10C48B60-172E-48DD-A5F3-E3CB1DA22335}"/>
              </a:ext>
            </a:extLst>
          </p:cNvPr>
          <p:cNvSpPr/>
          <p:nvPr/>
        </p:nvSpPr>
        <p:spPr>
          <a:xfrm>
            <a:off x="2750819" y="874122"/>
            <a:ext cx="6096000" cy="523220"/>
          </a:xfrm>
          <a:prstGeom prst="rect">
            <a:avLst/>
          </a:prstGeom>
        </p:spPr>
        <p:txBody>
          <a:bodyPr>
            <a:spAutoFit/>
          </a:bodyPr>
          <a:lstStyle/>
          <a:p>
            <a:endParaRPr lang="es-CO" b="1">
              <a:solidFill>
                <a:srgbClr val="FF0000"/>
              </a:solidFill>
            </a:endParaRPr>
          </a:p>
          <a:p>
            <a:pPr algn="ctr"/>
            <a:r>
              <a:rPr lang="es-CO" b="1">
                <a:solidFill>
                  <a:schemeClr val="tx1"/>
                </a:solidFill>
              </a:rPr>
              <a:t>PRINCIPIO DE CONSERVACIÓN DE MASAS</a:t>
            </a:r>
          </a:p>
        </p:txBody>
      </p:sp>
      <p:pic>
        <p:nvPicPr>
          <p:cNvPr id="8" name="Imagen 7">
            <a:extLst>
              <a:ext uri="{FF2B5EF4-FFF2-40B4-BE49-F238E27FC236}">
                <a16:creationId xmlns:a16="http://schemas.microsoft.com/office/drawing/2014/main" id="{143CF78D-9D0F-4F66-95C5-65675B19DAD9}"/>
              </a:ext>
            </a:extLst>
          </p:cNvPr>
          <p:cNvPicPr>
            <a:picLocks noChangeAspect="1"/>
          </p:cNvPicPr>
          <p:nvPr/>
        </p:nvPicPr>
        <p:blipFill>
          <a:blip r:embed="rId6"/>
          <a:stretch>
            <a:fillRect/>
          </a:stretch>
        </p:blipFill>
        <p:spPr>
          <a:xfrm>
            <a:off x="1209539" y="1397343"/>
            <a:ext cx="9178561" cy="5219778"/>
          </a:xfrm>
          <a:prstGeom prst="rect">
            <a:avLst/>
          </a:prstGeom>
        </p:spPr>
      </p:pic>
    </p:spTree>
    <p:extLst>
      <p:ext uri="{BB962C8B-B14F-4D97-AF65-F5344CB8AC3E}">
        <p14:creationId xmlns:p14="http://schemas.microsoft.com/office/powerpoint/2010/main" val="693682380"/>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Shape 93"/>
        <p:cNvGrpSpPr/>
        <p:nvPr/>
      </p:nvGrpSpPr>
      <p:grpSpPr>
        <a:xfrm>
          <a:off x="0" y="0"/>
          <a:ext cx="0" cy="0"/>
        </a:xfrm>
      </p:grpSpPr>
      <p:pic>
        <p:nvPicPr>
          <p:cNvPr id="94" name="Google Shape;94;p2"/>
          <p:cNvPicPr preferRelativeResize="0"/>
          <p:nvPr/>
        </p:nvPicPr>
        <p:blipFill>
          <a:blip r:embed="rId3">
            <a:alphaModFix amt="50000"/>
          </a:blip>
          <a:stretch>
            <a:fillRect/>
          </a:stretch>
        </p:blipFill>
        <p:spPr>
          <a:xfrm>
            <a:off x="0" y="-1"/>
            <a:ext cx="12192000" cy="1054359"/>
          </a:xfrm>
          <a:prstGeom prst="rect">
            <a:avLst/>
          </a:prstGeom>
          <a:noFill/>
          <a:ln>
            <a:noFill/>
          </a:ln>
        </p:spPr>
      </p:pic>
      <p:sp>
        <p:nvSpPr>
          <p:cNvPr id="5" name="9 CuadroTexto">
            <a:extLst>
              <a:ext uri="{FF2B5EF4-FFF2-40B4-BE49-F238E27FC236}">
                <a16:creationId xmlns:a16="http://schemas.microsoft.com/office/drawing/2014/main" id="{00BBFE77-02D9-4EB1-8DE1-045A60407452}"/>
              </a:ext>
            </a:extLst>
          </p:cNvPr>
          <p:cNvSpPr txBox="1">
            <a:spLocks noChangeArrowheads="1"/>
          </p:cNvSpPr>
          <p:nvPr/>
        </p:nvSpPr>
        <p:spPr bwMode="auto">
          <a:xfrm>
            <a:off x="2991644" y="633110"/>
            <a:ext cx="110463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Narrow" panose="020b0606020202030204" pitchFamily="34" charset="0"/>
              </a:defRPr>
            </a:lvl1pPr>
            <a:lvl2pPr marL="742950" indent="-285750">
              <a:defRPr>
                <a:solidFill>
                  <a:schemeClr val="tx1"/>
                </a:solidFill>
                <a:latin typeface="Arial Narrow" panose="020b0606020202030204" pitchFamily="34" charset="0"/>
              </a:defRPr>
            </a:lvl2pPr>
            <a:lvl3pPr marL="1143000" indent="-228600">
              <a:defRPr>
                <a:solidFill>
                  <a:schemeClr val="tx1"/>
                </a:solidFill>
                <a:latin typeface="Arial Narrow" panose="020b0606020202030204" pitchFamily="34" charset="0"/>
              </a:defRPr>
            </a:lvl3pPr>
            <a:lvl4pPr marL="1600200" indent="-228600">
              <a:defRPr>
                <a:solidFill>
                  <a:schemeClr val="tx1"/>
                </a:solidFill>
                <a:latin typeface="Arial Narrow" panose="020b0606020202030204" pitchFamily="34" charset="0"/>
              </a:defRPr>
            </a:lvl4pPr>
            <a:lvl5pPr marL="2057400" indent="-228600">
              <a:defRPr>
                <a:solidFill>
                  <a:schemeClr val="tx1"/>
                </a:solidFill>
                <a:latin typeface="Arial Narrow" panose="020b0606020202030204" pitchFamily="34" charset="0"/>
              </a:defRPr>
            </a:lvl5pPr>
            <a:lvl6pPr marL="2514600" indent="-228600" fontAlgn="base">
              <a:spcBef>
                <a:spcPct val="0"/>
              </a:spcBef>
              <a:spcAft>
                <a:spcPct val="0"/>
              </a:spcAft>
              <a:defRPr>
                <a:solidFill>
                  <a:schemeClr val="tx1"/>
                </a:solidFill>
                <a:latin typeface="Arial Narrow" panose="020b0606020202030204" pitchFamily="34" charset="0"/>
              </a:defRPr>
            </a:lvl6pPr>
            <a:lvl7pPr marL="2971800" indent="-228600" fontAlgn="base">
              <a:spcBef>
                <a:spcPct val="0"/>
              </a:spcBef>
              <a:spcAft>
                <a:spcPct val="0"/>
              </a:spcAft>
              <a:defRPr>
                <a:solidFill>
                  <a:schemeClr val="tx1"/>
                </a:solidFill>
                <a:latin typeface="Arial Narrow" panose="020b0606020202030204" pitchFamily="34" charset="0"/>
              </a:defRPr>
            </a:lvl7pPr>
            <a:lvl8pPr marL="3429000" indent="-228600" fontAlgn="base">
              <a:spcBef>
                <a:spcPct val="0"/>
              </a:spcBef>
              <a:spcAft>
                <a:spcPct val="0"/>
              </a:spcAft>
              <a:defRPr>
                <a:solidFill>
                  <a:schemeClr val="tx1"/>
                </a:solidFill>
                <a:latin typeface="Arial Narrow" panose="020b0606020202030204" pitchFamily="34" charset="0"/>
              </a:defRPr>
            </a:lvl8pPr>
            <a:lvl9pPr marL="3886200" indent="-228600" fontAlgn="base">
              <a:spcBef>
                <a:spcPct val="0"/>
              </a:spcBef>
              <a:spcAft>
                <a:spcPct val="0"/>
              </a:spcAft>
              <a:defRPr>
                <a:solidFill>
                  <a:schemeClr val="tx1"/>
                </a:solidFill>
                <a:latin typeface="Arial Narrow" panose="020b0606020202030204" pitchFamily="34" charset="0"/>
              </a:defRPr>
            </a:lvl9pPr>
          </a:lstStyle>
          <a:p>
            <a:r>
              <a:rPr lang="es-ES" sz="2800" b="1"/>
              <a:t>ESCENARIO 1. DESCARGA ACTUAL SIN TRATAMIENTO</a:t>
            </a:r>
          </a:p>
        </p:txBody>
      </p:sp>
      <p:pic>
        <p:nvPicPr>
          <p:cNvPr id="9" name="Imagen 8">
            <a:extLst>
              <a:ext uri="{FF2B5EF4-FFF2-40B4-BE49-F238E27FC236}">
                <a16:creationId xmlns:a16="http://schemas.microsoft.com/office/drawing/2014/main" id="{9B647C73-D17A-479F-ACCC-B0A45D5816E0}"/>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Effect>
                      <a14:saturation sat="400000"/>
                    </a14:imgEffect>
                  </a14:imgLayer>
                </a14:imgProps>
              </a:ext>
            </a:extLst>
          </a:blip>
          <a:stretch>
            <a:fillRect/>
          </a:stretch>
        </p:blipFill>
        <p:spPr>
          <a:xfrm>
            <a:off x="-142194" y="59574"/>
            <a:ext cx="1144475" cy="1054359"/>
          </a:xfrm>
          <a:prstGeom prst="rect">
            <a:avLst/>
          </a:prstGeom>
        </p:spPr>
      </p:pic>
      <p:pic>
        <p:nvPicPr>
          <p:cNvPr id="7" name="Imagen 6">
            <a:extLst>
              <a:ext uri="{FF2B5EF4-FFF2-40B4-BE49-F238E27FC236}">
                <a16:creationId xmlns:a16="http://schemas.microsoft.com/office/drawing/2014/main" id="{31331E16-11EF-4E5C-B008-BCE51D304B81}"/>
              </a:ext>
            </a:extLst>
          </p:cNvPr>
          <p:cNvPicPr>
            <a:picLocks noChangeAspect="1"/>
          </p:cNvPicPr>
          <p:nvPr/>
        </p:nvPicPr>
        <p:blipFill>
          <a:blip r:embed="rId6"/>
          <a:stretch>
            <a:fillRect/>
          </a:stretch>
        </p:blipFill>
        <p:spPr>
          <a:xfrm>
            <a:off x="430042" y="1284683"/>
            <a:ext cx="10451317" cy="5056871"/>
          </a:xfrm>
          <a:prstGeom prst="rect">
            <a:avLst/>
          </a:prstGeom>
        </p:spPr>
      </p:pic>
    </p:spTree>
    <p:extLst>
      <p:ext uri="{BB962C8B-B14F-4D97-AF65-F5344CB8AC3E}">
        <p14:creationId xmlns:p14="http://schemas.microsoft.com/office/powerpoint/2010/main" val="2878859325"/>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Shape 93"/>
        <p:cNvGrpSpPr/>
        <p:nvPr/>
      </p:nvGrpSpPr>
      <p:grpSpPr>
        <a:xfrm>
          <a:off x="0" y="0"/>
          <a:ext cx="0" cy="0"/>
        </a:xfrm>
      </p:grpSpPr>
      <p:pic>
        <p:nvPicPr>
          <p:cNvPr id="94" name="Google Shape;94;p2"/>
          <p:cNvPicPr preferRelativeResize="0"/>
          <p:nvPr/>
        </p:nvPicPr>
        <p:blipFill>
          <a:blip r:embed="rId3">
            <a:alphaModFix amt="50000"/>
          </a:blip>
          <a:stretch>
            <a:fillRect/>
          </a:stretch>
        </p:blipFill>
        <p:spPr>
          <a:xfrm>
            <a:off x="0" y="-1"/>
            <a:ext cx="12192000" cy="1054359"/>
          </a:xfrm>
          <a:prstGeom prst="rect">
            <a:avLst/>
          </a:prstGeom>
          <a:noFill/>
          <a:ln>
            <a:noFill/>
          </a:ln>
        </p:spPr>
      </p:pic>
      <p:sp>
        <p:nvSpPr>
          <p:cNvPr id="5" name="9 CuadroTexto">
            <a:extLst>
              <a:ext uri="{FF2B5EF4-FFF2-40B4-BE49-F238E27FC236}">
                <a16:creationId xmlns:a16="http://schemas.microsoft.com/office/drawing/2014/main" id="{00BBFE77-02D9-4EB1-8DE1-045A60407452}"/>
              </a:ext>
            </a:extLst>
          </p:cNvPr>
          <p:cNvSpPr txBox="1">
            <a:spLocks noChangeArrowheads="1"/>
          </p:cNvSpPr>
          <p:nvPr/>
        </p:nvSpPr>
        <p:spPr bwMode="auto">
          <a:xfrm>
            <a:off x="1688624" y="527178"/>
            <a:ext cx="1104630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Narrow" panose="020b0606020202030204" pitchFamily="34" charset="0"/>
              </a:defRPr>
            </a:lvl1pPr>
            <a:lvl2pPr marL="742950" indent="-285750">
              <a:defRPr>
                <a:solidFill>
                  <a:schemeClr val="tx1"/>
                </a:solidFill>
                <a:latin typeface="Arial Narrow" panose="020b0606020202030204" pitchFamily="34" charset="0"/>
              </a:defRPr>
            </a:lvl2pPr>
            <a:lvl3pPr marL="1143000" indent="-228600">
              <a:defRPr>
                <a:solidFill>
                  <a:schemeClr val="tx1"/>
                </a:solidFill>
                <a:latin typeface="Arial Narrow" panose="020b0606020202030204" pitchFamily="34" charset="0"/>
              </a:defRPr>
            </a:lvl3pPr>
            <a:lvl4pPr marL="1600200" indent="-228600">
              <a:defRPr>
                <a:solidFill>
                  <a:schemeClr val="tx1"/>
                </a:solidFill>
                <a:latin typeface="Arial Narrow" panose="020b0606020202030204" pitchFamily="34" charset="0"/>
              </a:defRPr>
            </a:lvl4pPr>
            <a:lvl5pPr marL="2057400" indent="-228600">
              <a:defRPr>
                <a:solidFill>
                  <a:schemeClr val="tx1"/>
                </a:solidFill>
                <a:latin typeface="Arial Narrow" panose="020b0606020202030204" pitchFamily="34" charset="0"/>
              </a:defRPr>
            </a:lvl5pPr>
            <a:lvl6pPr marL="2514600" indent="-228600" fontAlgn="base">
              <a:spcBef>
                <a:spcPct val="0"/>
              </a:spcBef>
              <a:spcAft>
                <a:spcPct val="0"/>
              </a:spcAft>
              <a:defRPr>
                <a:solidFill>
                  <a:schemeClr val="tx1"/>
                </a:solidFill>
                <a:latin typeface="Arial Narrow" panose="020b0606020202030204" pitchFamily="34" charset="0"/>
              </a:defRPr>
            </a:lvl6pPr>
            <a:lvl7pPr marL="2971800" indent="-228600" fontAlgn="base">
              <a:spcBef>
                <a:spcPct val="0"/>
              </a:spcBef>
              <a:spcAft>
                <a:spcPct val="0"/>
              </a:spcAft>
              <a:defRPr>
                <a:solidFill>
                  <a:schemeClr val="tx1"/>
                </a:solidFill>
                <a:latin typeface="Arial Narrow" panose="020b0606020202030204" pitchFamily="34" charset="0"/>
              </a:defRPr>
            </a:lvl7pPr>
            <a:lvl8pPr marL="3429000" indent="-228600" fontAlgn="base">
              <a:spcBef>
                <a:spcPct val="0"/>
              </a:spcBef>
              <a:spcAft>
                <a:spcPct val="0"/>
              </a:spcAft>
              <a:defRPr>
                <a:solidFill>
                  <a:schemeClr val="tx1"/>
                </a:solidFill>
                <a:latin typeface="Arial Narrow" panose="020b0606020202030204" pitchFamily="34" charset="0"/>
              </a:defRPr>
            </a:lvl8pPr>
            <a:lvl9pPr marL="3886200" indent="-228600" fontAlgn="base">
              <a:spcBef>
                <a:spcPct val="0"/>
              </a:spcBef>
              <a:spcAft>
                <a:spcPct val="0"/>
              </a:spcAft>
              <a:defRPr>
                <a:solidFill>
                  <a:schemeClr val="tx1"/>
                </a:solidFill>
                <a:latin typeface="Arial Narrow" panose="020b0606020202030204" pitchFamily="34" charset="0"/>
              </a:defRPr>
            </a:lvl9pPr>
          </a:lstStyle>
          <a:p>
            <a:pPr algn="ctr"/>
            <a:r>
              <a:rPr lang="es-ES" sz="2800" b="1"/>
              <a:t>ESCENARIO 2. DESCARGA CUMPLIENDO RESOLUCIÓN 631 DE 2015</a:t>
            </a:r>
          </a:p>
          <a:p>
            <a:pPr algn="ctr"/>
            <a:endParaRPr lang="es-CO" sz="2800" b="1"/>
          </a:p>
        </p:txBody>
      </p:sp>
      <p:graphicFrame>
        <p:nvGraphicFramePr>
          <p:cNvPr id="6" name="Diagrama 5">
            <a:extLst>
              <a:ext uri="{FF2B5EF4-FFF2-40B4-BE49-F238E27FC236}">
                <a16:creationId xmlns:a16="http://schemas.microsoft.com/office/drawing/2014/main" id="{0CC5ED90-0527-460B-87B4-1D308ED06909}"/>
              </a:ext>
            </a:extLst>
          </p:cNvPr>
          <p:cNvGraphicFramePr/>
          <p:nvPr>
            <p:extLst>
              <p:ext uri="{D42A27DB-BD31-4B8C-83A1-F6EECF244321}">
                <p14:modId xmlns:p14="http://schemas.microsoft.com/office/powerpoint/2010/main" val="2814488064"/>
              </p:ext>
            </p:extLst>
          </p:nvPr>
        </p:nvGraphicFramePr>
        <p:xfrm>
          <a:off x="2991644" y="1373942"/>
          <a:ext cx="5005660" cy="830997"/>
        </p:xfrm>
        <a:graphic>
          <a:graphicData uri="http://schemas.openxmlformats.org/drawingml/2006/diagram">
            <dgm:relIds xmlns:dgm="http://schemas.openxmlformats.org/drawingml/2006/diagram" r:dm="rId5" r:lo="rId6" r:qs="rId7" r:cs="rId8"/>
          </a:graphicData>
        </a:graphic>
      </p:graphicFrame>
      <p:pic>
        <p:nvPicPr>
          <p:cNvPr id="8" name="Imagen 7">
            <a:extLst>
              <a:ext uri="{FF2B5EF4-FFF2-40B4-BE49-F238E27FC236}">
                <a16:creationId xmlns:a16="http://schemas.microsoft.com/office/drawing/2014/main" id="{AC0B43A9-601E-44ED-8C7D-373811CCB540}"/>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imgEffect>
                    <a14:imgEffect>
                      <a14:saturation sat="400000"/>
                    </a14:imgEffect>
                  </a14:imgLayer>
                </a14:imgProps>
              </a:ext>
            </a:extLst>
          </a:blip>
          <a:stretch>
            <a:fillRect/>
          </a:stretch>
        </p:blipFill>
        <p:spPr>
          <a:xfrm>
            <a:off x="-142194" y="59574"/>
            <a:ext cx="1144475" cy="1054359"/>
          </a:xfrm>
          <a:prstGeom prst="rect">
            <a:avLst/>
          </a:prstGeom>
        </p:spPr>
      </p:pic>
      <p:pic>
        <p:nvPicPr>
          <p:cNvPr id="7" name="Imagen 6">
            <a:extLst>
              <a:ext uri="{FF2B5EF4-FFF2-40B4-BE49-F238E27FC236}">
                <a16:creationId xmlns:a16="http://schemas.microsoft.com/office/drawing/2014/main" id="{76896084-9012-4A78-80F2-CE6804458450}"/>
              </a:ext>
            </a:extLst>
          </p:cNvPr>
          <p:cNvPicPr>
            <a:picLocks noChangeAspect="1"/>
          </p:cNvPicPr>
          <p:nvPr/>
        </p:nvPicPr>
        <p:blipFill>
          <a:blip r:embed="rId11"/>
          <a:stretch>
            <a:fillRect/>
          </a:stretch>
        </p:blipFill>
        <p:spPr>
          <a:xfrm>
            <a:off x="619497" y="1481285"/>
            <a:ext cx="10353303" cy="4960441"/>
          </a:xfrm>
          <a:prstGeom prst="rect">
            <a:avLst/>
          </a:prstGeom>
        </p:spPr>
      </p:pic>
    </p:spTree>
    <p:extLst>
      <p:ext uri="{BB962C8B-B14F-4D97-AF65-F5344CB8AC3E}">
        <p14:creationId xmlns:p14="http://schemas.microsoft.com/office/powerpoint/2010/main" val="975359640"/>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Shape 93"/>
        <p:cNvGrpSpPr/>
        <p:nvPr/>
      </p:nvGrpSpPr>
      <p:grpSpPr>
        <a:xfrm>
          <a:off x="0" y="0"/>
          <a:ext cx="0" cy="0"/>
        </a:xfrm>
      </p:grpSpPr>
      <p:pic>
        <p:nvPicPr>
          <p:cNvPr id="94" name="Google Shape;94;p2"/>
          <p:cNvPicPr preferRelativeResize="0"/>
          <p:nvPr/>
        </p:nvPicPr>
        <p:blipFill>
          <a:blip r:embed="rId3">
            <a:alphaModFix amt="50000"/>
          </a:blip>
          <a:stretch>
            <a:fillRect/>
          </a:stretch>
        </p:blipFill>
        <p:spPr>
          <a:xfrm>
            <a:off x="0" y="-1"/>
            <a:ext cx="12192000" cy="1054359"/>
          </a:xfrm>
          <a:prstGeom prst="rect">
            <a:avLst/>
          </a:prstGeom>
          <a:noFill/>
          <a:ln>
            <a:noFill/>
          </a:ln>
        </p:spPr>
      </p:pic>
      <p:sp>
        <p:nvSpPr>
          <p:cNvPr id="5" name="9 CuadroTexto">
            <a:extLst>
              <a:ext uri="{FF2B5EF4-FFF2-40B4-BE49-F238E27FC236}">
                <a16:creationId xmlns:a16="http://schemas.microsoft.com/office/drawing/2014/main" id="{00BBFE77-02D9-4EB1-8DE1-045A60407452}"/>
              </a:ext>
            </a:extLst>
          </p:cNvPr>
          <p:cNvSpPr txBox="1">
            <a:spLocks noChangeArrowheads="1"/>
          </p:cNvSpPr>
          <p:nvPr/>
        </p:nvSpPr>
        <p:spPr bwMode="auto">
          <a:xfrm>
            <a:off x="1144475" y="652268"/>
            <a:ext cx="117633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Narrow" panose="020b0606020202030204" pitchFamily="34" charset="0"/>
              </a:defRPr>
            </a:lvl1pPr>
            <a:lvl2pPr marL="742950" indent="-285750">
              <a:defRPr>
                <a:solidFill>
                  <a:schemeClr val="tx1"/>
                </a:solidFill>
                <a:latin typeface="Arial Narrow" panose="020b0606020202030204" pitchFamily="34" charset="0"/>
              </a:defRPr>
            </a:lvl2pPr>
            <a:lvl3pPr marL="1143000" indent="-228600">
              <a:defRPr>
                <a:solidFill>
                  <a:schemeClr val="tx1"/>
                </a:solidFill>
                <a:latin typeface="Arial Narrow" panose="020b0606020202030204" pitchFamily="34" charset="0"/>
              </a:defRPr>
            </a:lvl3pPr>
            <a:lvl4pPr marL="1600200" indent="-228600">
              <a:defRPr>
                <a:solidFill>
                  <a:schemeClr val="tx1"/>
                </a:solidFill>
                <a:latin typeface="Arial Narrow" panose="020b0606020202030204" pitchFamily="34" charset="0"/>
              </a:defRPr>
            </a:lvl4pPr>
            <a:lvl5pPr marL="2057400" indent="-228600">
              <a:defRPr>
                <a:solidFill>
                  <a:schemeClr val="tx1"/>
                </a:solidFill>
                <a:latin typeface="Arial Narrow" panose="020b0606020202030204" pitchFamily="34" charset="0"/>
              </a:defRPr>
            </a:lvl5pPr>
            <a:lvl6pPr marL="2514600" indent="-228600" fontAlgn="base">
              <a:spcBef>
                <a:spcPct val="0"/>
              </a:spcBef>
              <a:spcAft>
                <a:spcPct val="0"/>
              </a:spcAft>
              <a:defRPr>
                <a:solidFill>
                  <a:schemeClr val="tx1"/>
                </a:solidFill>
                <a:latin typeface="Arial Narrow" panose="020b0606020202030204" pitchFamily="34" charset="0"/>
              </a:defRPr>
            </a:lvl6pPr>
            <a:lvl7pPr marL="2971800" indent="-228600" fontAlgn="base">
              <a:spcBef>
                <a:spcPct val="0"/>
              </a:spcBef>
              <a:spcAft>
                <a:spcPct val="0"/>
              </a:spcAft>
              <a:defRPr>
                <a:solidFill>
                  <a:schemeClr val="tx1"/>
                </a:solidFill>
                <a:latin typeface="Arial Narrow" panose="020b0606020202030204" pitchFamily="34" charset="0"/>
              </a:defRPr>
            </a:lvl7pPr>
            <a:lvl8pPr marL="3429000" indent="-228600" fontAlgn="base">
              <a:spcBef>
                <a:spcPct val="0"/>
              </a:spcBef>
              <a:spcAft>
                <a:spcPct val="0"/>
              </a:spcAft>
              <a:defRPr>
                <a:solidFill>
                  <a:schemeClr val="tx1"/>
                </a:solidFill>
                <a:latin typeface="Arial Narrow" panose="020b0606020202030204" pitchFamily="34" charset="0"/>
              </a:defRPr>
            </a:lvl8pPr>
            <a:lvl9pPr marL="3886200" indent="-228600" fontAlgn="base">
              <a:spcBef>
                <a:spcPct val="0"/>
              </a:spcBef>
              <a:spcAft>
                <a:spcPct val="0"/>
              </a:spcAft>
              <a:defRPr>
                <a:solidFill>
                  <a:schemeClr val="tx1"/>
                </a:solidFill>
                <a:latin typeface="Arial Narrow" panose="020b0606020202030204" pitchFamily="34" charset="0"/>
              </a:defRPr>
            </a:lvl9pPr>
          </a:lstStyle>
          <a:p>
            <a:r>
              <a:rPr lang="es-ES" sz="2400" b="1"/>
              <a:t>ESCENARIO 3. DESCARGA REMOVIENDO EL 75% DE LA CONCENTRACIÓN DE ENTRADA</a:t>
            </a:r>
          </a:p>
        </p:txBody>
      </p:sp>
      <p:pic>
        <p:nvPicPr>
          <p:cNvPr id="14" name="Imagen 13">
            <a:extLst>
              <a:ext uri="{FF2B5EF4-FFF2-40B4-BE49-F238E27FC236}">
                <a16:creationId xmlns:a16="http://schemas.microsoft.com/office/drawing/2014/main" id="{989C61D3-2CCF-4A36-961E-DB6A2CAF3C2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Effect>
                      <a14:saturation sat="400000"/>
                    </a14:imgEffect>
                  </a14:imgLayer>
                </a14:imgProps>
              </a:ext>
            </a:extLst>
          </a:blip>
          <a:stretch>
            <a:fillRect/>
          </a:stretch>
        </p:blipFill>
        <p:spPr>
          <a:xfrm>
            <a:off x="-142194" y="59574"/>
            <a:ext cx="1144475" cy="1054359"/>
          </a:xfrm>
          <a:prstGeom prst="rect">
            <a:avLst/>
          </a:prstGeom>
        </p:spPr>
      </p:pic>
      <p:pic>
        <p:nvPicPr>
          <p:cNvPr id="13" name="Imagen 12">
            <a:extLst>
              <a:ext uri="{FF2B5EF4-FFF2-40B4-BE49-F238E27FC236}">
                <a16:creationId xmlns:a16="http://schemas.microsoft.com/office/drawing/2014/main" id="{B9142372-E8C0-4C47-8A26-F2D633396E9A}"/>
              </a:ext>
            </a:extLst>
          </p:cNvPr>
          <p:cNvPicPr>
            <a:picLocks noChangeAspect="1"/>
          </p:cNvPicPr>
          <p:nvPr/>
        </p:nvPicPr>
        <p:blipFill>
          <a:blip r:embed="rId6"/>
          <a:stretch>
            <a:fillRect/>
          </a:stretch>
        </p:blipFill>
        <p:spPr>
          <a:xfrm>
            <a:off x="727223" y="1244962"/>
            <a:ext cx="9733119" cy="4671313"/>
          </a:xfrm>
          <a:prstGeom prst="rect">
            <a:avLst/>
          </a:prstGeom>
        </p:spPr>
      </p:pic>
    </p:spTree>
    <p:extLst>
      <p:ext uri="{BB962C8B-B14F-4D97-AF65-F5344CB8AC3E}">
        <p14:creationId xmlns:p14="http://schemas.microsoft.com/office/powerpoint/2010/main" val="2097600874"/>
      </p:ext>
    </p:extLst>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12.14"/>
  <p:tag name="AS_TITLE" val="Aspose.Slides for .NET 4.0 Client Profile"/>
  <p:tag name="AS_VERSION" val="19.12"/>
</p:tagLst>
</file>

<file path=ppt/theme/theme1.xml><?xml version="1.0" encoding="utf-8"?>
<a:theme xmlns:r="http://schemas.openxmlformats.org/officeDocument/2006/relationships"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Panorámica</PresentationFormat>
  <Paragraphs>39</Paragraphs>
  <Slides>13</Slides>
  <Notes>13</Notes>
  <TotalTime>3690</TotalTime>
  <HiddenSlides>0</HiddenSlides>
  <MMClips>0</MMClips>
  <ScaleCrop>0</ScaleCrop>
  <HeadingPairs>
    <vt:vector baseType="variant" size="6">
      <vt:variant>
        <vt:lpstr>Fonts used</vt:lpstr>
      </vt:variant>
      <vt:variant>
        <vt:i4>4</vt:i4>
      </vt:variant>
      <vt:variant>
        <vt:lpstr>Theme</vt:lpstr>
      </vt:variant>
      <vt:variant>
        <vt:i4>1</vt:i4>
      </vt:variant>
      <vt:variant>
        <vt:lpstr>Slide Titles</vt:lpstr>
      </vt:variant>
      <vt:variant>
        <vt:i4>13</vt:i4>
      </vt:variant>
    </vt:vector>
  </HeadingPairs>
  <TitlesOfParts>
    <vt:vector baseType="lpstr" size="18">
      <vt:lpstr>Arial</vt:lpstr>
      <vt:lpstr>Calibri</vt:lpstr>
      <vt:lpstr>Arial Black</vt:lpstr>
      <vt:lpstr>Arial Narrow</vt: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19.1200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Presentación de PowerPoint</dc:title>
  <dc:creator>57318</dc:creator>
  <cp:lastModifiedBy>CARLOS ALBERTO DUARTE GARNICA</cp:lastModifiedBy>
  <cp:revision>57</cp:revision>
  <dcterms:created xsi:type="dcterms:W3CDTF">2024-05-30T21:29:33Z</dcterms:created>
  <dcterms:modified xsi:type="dcterms:W3CDTF">2024-10-29T15:27:21Z</dcterms:modified>
</cp:coreProperties>
</file>